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4" r:id="rId3"/>
    <p:sldId id="285" r:id="rId5"/>
    <p:sldId id="286" r:id="rId6"/>
    <p:sldId id="289" r:id="rId7"/>
    <p:sldId id="267" r:id="rId8"/>
    <p:sldId id="268" r:id="rId9"/>
    <p:sldId id="269" r:id="rId10"/>
    <p:sldId id="271" r:id="rId11"/>
    <p:sldId id="272" r:id="rId12"/>
    <p:sldId id="270" r:id="rId13"/>
    <p:sldId id="273" r:id="rId14"/>
    <p:sldId id="274" r:id="rId15"/>
    <p:sldId id="280" r:id="rId16"/>
    <p:sldId id="275" r:id="rId17"/>
    <p:sldId id="290" r:id="rId18"/>
    <p:sldId id="291" r:id="rId19"/>
    <p:sldId id="292" r:id="rId20"/>
    <p:sldId id="293" r:id="rId21"/>
    <p:sldId id="294" r:id="rId22"/>
    <p:sldId id="295" r:id="rId23"/>
    <p:sldId id="296" r:id="rId24"/>
    <p:sldId id="297" r:id="rId25"/>
    <p:sldId id="299" r:id="rId26"/>
    <p:sldId id="300" r:id="rId27"/>
    <p:sldId id="302" r:id="rId28"/>
    <p:sldId id="303" r:id="rId29"/>
    <p:sldId id="352" r:id="rId30"/>
    <p:sldId id="355" r:id="rId31"/>
    <p:sldId id="304" r:id="rId32"/>
    <p:sldId id="305" r:id="rId33"/>
    <p:sldId id="343" r:id="rId34"/>
    <p:sldId id="307" r:id="rId35"/>
    <p:sldId id="350" r:id="rId36"/>
    <p:sldId id="308" r:id="rId37"/>
    <p:sldId id="309" r:id="rId38"/>
    <p:sldId id="351" r:id="rId39"/>
    <p:sldId id="313" r:id="rId40"/>
    <p:sldId id="347" r:id="rId41"/>
    <p:sldId id="315" r:id="rId42"/>
    <p:sldId id="316" r:id="rId43"/>
    <p:sldId id="353" r:id="rId44"/>
    <p:sldId id="354" r:id="rId45"/>
    <p:sldId id="317" r:id="rId46"/>
    <p:sldId id="318" r:id="rId47"/>
    <p:sldId id="319" r:id="rId48"/>
    <p:sldId id="320" r:id="rId49"/>
    <p:sldId id="321" r:id="rId50"/>
    <p:sldId id="322" r:id="rId51"/>
    <p:sldId id="323" r:id="rId52"/>
    <p:sldId id="324" r:id="rId53"/>
    <p:sldId id="345" r:id="rId54"/>
    <p:sldId id="325" r:id="rId55"/>
    <p:sldId id="332" r:id="rId56"/>
    <p:sldId id="333" r:id="rId57"/>
    <p:sldId id="334" r:id="rId58"/>
    <p:sldId id="346" r:id="rId59"/>
    <p:sldId id="336" r:id="rId60"/>
    <p:sldId id="337" r:id="rId61"/>
    <p:sldId id="338" r:id="rId62"/>
    <p:sldId id="339" r:id="rId63"/>
    <p:sldId id="341" r:id="rId64"/>
    <p:sldId id="340" r:id="rId65"/>
    <p:sldId id="265" r:id="rId66"/>
  </p:sldIdLst>
  <p:sldSz cx="9144000" cy="6858000" type="screen4x3"/>
  <p:notesSz cx="6858000" cy="9144000"/>
  <p:custDataLst>
    <p:tags r:id="rId71"/>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000066"/>
    <a:srgbClr val="FFCC99"/>
    <a:srgbClr val="FFFFCC"/>
    <a:srgbClr val="66FFCC"/>
    <a:srgbClr val="CCFFFF"/>
    <a:srgbClr val="CCCCFF"/>
    <a:srgbClr val="FF0000"/>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997"/>
    <p:restoredTop sz="94645"/>
  </p:normalViewPr>
  <p:slideViewPr>
    <p:cSldViewPr showGuides="1">
      <p:cViewPr varScale="1">
        <p:scale>
          <a:sx n="85" d="100"/>
          <a:sy n="85" d="100"/>
        </p:scale>
        <p:origin x="96" y="3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gs" Target="tags/tag11.xml"/><Relationship Id="rId70" Type="http://schemas.openxmlformats.org/officeDocument/2006/relationships/commentAuthors" Target="commentAuthors.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9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9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B8C7F9B-60E7-4B05-BE66-7F8AC353FE2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3E337A5F-5DA4-4188-82C2-943D9E521DB8}">
      <dgm:prSet phldrT="[文本]" custT="1"/>
      <dgm:spPr>
        <a:blipFill rotWithShape="0">
          <a:blip xmlns:r="http://schemas.openxmlformats.org/officeDocument/2006/relationships" r:embed="rId1"/>
          <a:tile tx="0" ty="0" sx="100000" sy="100000" flip="none" algn="tl"/>
        </a:blipFill>
        <a:ln>
          <a:solidFill>
            <a:schemeClr val="accent2">
              <a:lumMod val="60000"/>
              <a:lumOff val="40000"/>
            </a:schemeClr>
          </a:solidFill>
        </a:ln>
      </dgm:spPr>
      <dgm:t>
        <a:bodyPr/>
        <a:lstStyle/>
        <a:p>
          <a:r>
            <a:rPr lang="zh-CN" altLang="en-US" sz="3200" b="1" dirty="0" smtClean="0">
              <a:solidFill>
                <a:schemeClr val="accent2">
                  <a:lumMod val="50000"/>
                </a:schemeClr>
              </a:solidFill>
              <a:effectLst/>
              <a:latin typeface="黑体" panose="02010609060101010101" pitchFamily="49" charset="-122"/>
              <a:ea typeface="黑体" panose="02010609060101010101" pitchFamily="49" charset="-122"/>
            </a:rPr>
            <a:t>溶液</a:t>
          </a:r>
          <a:r>
            <a:rPr lang="zh-CN" altLang="en-US" sz="3200" b="1" dirty="0" smtClean="0">
              <a:solidFill>
                <a:schemeClr val="accent2">
                  <a:lumMod val="50000"/>
                </a:schemeClr>
              </a:solidFill>
              <a:effectLst/>
              <a:latin typeface="黑体" panose="02010609060101010101" pitchFamily="49" charset="-122"/>
              <a:ea typeface="黑体" panose="02010609060101010101" pitchFamily="49" charset="-122"/>
            </a:rPr>
            <a:t>的性质</a:t>
          </a:r>
          <a:endParaRPr lang="zh-CN" altLang="en-US" sz="3200" b="1" dirty="0">
            <a:solidFill>
              <a:schemeClr val="accent2">
                <a:lumMod val="50000"/>
              </a:schemeClr>
            </a:solidFill>
            <a:effectLst/>
            <a:latin typeface="黑体" panose="02010609060101010101" pitchFamily="49" charset="-122"/>
            <a:ea typeface="黑体" panose="02010609060101010101" pitchFamily="49" charset="-122"/>
          </a:endParaRPr>
        </a:p>
      </dgm:t>
    </dgm:pt>
    <dgm:pt modelId="{4F10A702-98C5-44A4-85E1-148F33F7869C}" cxnId="{127009AE-C6C7-4465-8746-3D61145D889E}" type="parTrans">
      <dgm:prSet/>
      <dgm:spPr/>
      <dgm:t>
        <a:bodyPr/>
        <a:lstStyle/>
        <a:p>
          <a:endParaRPr lang="zh-CN" altLang="en-US"/>
        </a:p>
      </dgm:t>
    </dgm:pt>
    <dgm:pt modelId="{441FFCA1-0969-4D98-A800-B9C3A2A553FA}" cxnId="{127009AE-C6C7-4465-8746-3D61145D889E}" type="sibTrans">
      <dgm:prSet/>
      <dgm:spPr/>
      <dgm:t>
        <a:bodyPr/>
        <a:lstStyle/>
        <a:p>
          <a:endParaRPr lang="zh-CN" altLang="en-US"/>
        </a:p>
      </dgm:t>
    </dgm:pt>
    <dgm:pt modelId="{F33F98BB-2A43-4E51-8F53-2CE47F9A1F60}">
      <dgm:prSet phldrT="[文本]" custT="1"/>
      <dgm:spPr>
        <a:solidFill>
          <a:srgbClr val="FFCCFF">
            <a:alpha val="89804"/>
          </a:srgbClr>
        </a:solidFill>
        <a:ln>
          <a:solidFill>
            <a:srgbClr val="7030A0"/>
          </a:solidFill>
        </a:ln>
      </dgm:spPr>
      <dgm:t>
        <a:bodyPr/>
        <a:lstStyle/>
        <a:p>
          <a:r>
            <a:rPr lang="zh-CN" altLang="en-US" sz="2800" b="1" dirty="0" smtClean="0"/>
            <a:t>溶质的本性</a:t>
          </a:r>
          <a:endParaRPr lang="zh-CN" altLang="en-US" sz="2800" b="1" dirty="0"/>
        </a:p>
      </dgm:t>
    </dgm:pt>
    <dgm:pt modelId="{A47C53F9-3678-45D2-9F1E-3DD557B37D84}" cxnId="{74E07AF8-B9F3-4B4F-B911-CBA1A279AD2F}" type="parTrans">
      <dgm:prSet/>
      <dgm:spPr/>
      <dgm:t>
        <a:bodyPr/>
        <a:lstStyle/>
        <a:p>
          <a:endParaRPr lang="zh-CN" altLang="en-US"/>
        </a:p>
      </dgm:t>
    </dgm:pt>
    <dgm:pt modelId="{F1CCE326-AF4C-4074-A582-256ED84062C2}" cxnId="{74E07AF8-B9F3-4B4F-B911-CBA1A279AD2F}" type="sibTrans">
      <dgm:prSet/>
      <dgm:spPr/>
      <dgm:t>
        <a:bodyPr/>
        <a:lstStyle/>
        <a:p>
          <a:endParaRPr lang="zh-CN" altLang="en-US"/>
        </a:p>
      </dgm:t>
    </dgm:pt>
    <dgm:pt modelId="{F32E6216-ED30-493A-9E6A-B65F219DCE34}">
      <dgm:prSet custT="1"/>
      <dgm:spPr>
        <a:solidFill>
          <a:srgbClr val="CCFFCC">
            <a:alpha val="90000"/>
          </a:srgbClr>
        </a:solidFill>
        <a:ln>
          <a:solidFill>
            <a:srgbClr val="66FFCC"/>
          </a:solidFill>
        </a:ln>
      </dgm:spPr>
      <dgm:t>
        <a:bodyPr/>
        <a:lstStyle/>
        <a:p>
          <a:r>
            <a:rPr lang="zh-CN" altLang="en-US" sz="2400" b="1" dirty="0" smtClean="0"/>
            <a:t>导电性</a:t>
          </a:r>
          <a:endParaRPr lang="zh-CN" altLang="en-US" sz="2400" b="1" dirty="0"/>
        </a:p>
      </dgm:t>
    </dgm:pt>
    <dgm:pt modelId="{222DED41-AF8F-4D00-8EC7-6A4C0411A74C}" cxnId="{F54780ED-B1B9-4DD2-B10D-FFA59577D3F9}" type="parTrans">
      <dgm:prSet/>
      <dgm:spPr/>
      <dgm:t>
        <a:bodyPr/>
        <a:lstStyle/>
        <a:p>
          <a:endParaRPr lang="zh-CN" altLang="en-US"/>
        </a:p>
      </dgm:t>
    </dgm:pt>
    <dgm:pt modelId="{D9B648CD-105C-4425-A9B6-2D881BC21922}" cxnId="{F54780ED-B1B9-4DD2-B10D-FFA59577D3F9}" type="sibTrans">
      <dgm:prSet/>
      <dgm:spPr/>
      <dgm:t>
        <a:bodyPr/>
        <a:lstStyle/>
        <a:p>
          <a:endParaRPr lang="zh-CN" altLang="en-US"/>
        </a:p>
      </dgm:t>
    </dgm:pt>
    <dgm:pt modelId="{AD1B4D5C-2A21-45DB-92D3-5217B8021031}">
      <dgm:prSet custT="1"/>
      <dgm:spPr>
        <a:solidFill>
          <a:srgbClr val="CCFFCC">
            <a:alpha val="89804"/>
          </a:srgbClr>
        </a:solidFill>
        <a:ln>
          <a:solidFill>
            <a:srgbClr val="66FFCC"/>
          </a:solidFill>
        </a:ln>
      </dgm:spPr>
      <dgm:t>
        <a:bodyPr/>
        <a:lstStyle/>
        <a:p>
          <a:r>
            <a:rPr lang="zh-CN" altLang="en-US" sz="2400" b="1" dirty="0" smtClean="0"/>
            <a:t>颜色</a:t>
          </a:r>
          <a:endParaRPr lang="zh-CN" altLang="en-US" sz="2400" b="1" dirty="0"/>
        </a:p>
      </dgm:t>
    </dgm:pt>
    <dgm:pt modelId="{4305487F-F23B-4E43-90F4-8F7478FAC2FA}" cxnId="{7952FF01-E11D-4E8B-BF3A-3FF9A0597336}" type="parTrans">
      <dgm:prSet/>
      <dgm:spPr/>
      <dgm:t>
        <a:bodyPr/>
        <a:lstStyle/>
        <a:p>
          <a:endParaRPr lang="zh-CN" altLang="en-US"/>
        </a:p>
      </dgm:t>
    </dgm:pt>
    <dgm:pt modelId="{0DCAFFDB-C26E-43D0-86C8-05838E170413}" cxnId="{7952FF01-E11D-4E8B-BF3A-3FF9A0597336}" type="sibTrans">
      <dgm:prSet/>
      <dgm:spPr/>
      <dgm:t>
        <a:bodyPr/>
        <a:lstStyle/>
        <a:p>
          <a:endParaRPr lang="zh-CN" altLang="en-US"/>
        </a:p>
      </dgm:t>
    </dgm:pt>
    <dgm:pt modelId="{776E456A-2D5F-41B9-8E17-E971DD433F8B}">
      <dgm:prSet custT="1"/>
      <dgm:spPr>
        <a:solidFill>
          <a:srgbClr val="FFCCCC">
            <a:alpha val="89804"/>
          </a:srgbClr>
        </a:solidFill>
        <a:ln>
          <a:solidFill>
            <a:srgbClr val="FFCC99"/>
          </a:solidFill>
        </a:ln>
        <a:effectLst>
          <a:innerShdw blurRad="63500" dist="50800" dir="16200000">
            <a:prstClr val="black">
              <a:alpha val="50000"/>
            </a:prstClr>
          </a:innerShdw>
        </a:effectLst>
      </dgm:spPr>
      <dgm:t>
        <a:bodyPr/>
        <a:lstStyle/>
        <a:p>
          <a:r>
            <a:rPr lang="zh-CN" altLang="en-US" sz="2400" b="1" dirty="0" smtClean="0">
              <a:solidFill>
                <a:schemeClr val="tx1"/>
              </a:solidFill>
            </a:rPr>
            <a:t>蒸气压</a:t>
          </a:r>
          <a:endParaRPr lang="zh-CN" altLang="en-US" sz="2400" b="1" dirty="0">
            <a:solidFill>
              <a:schemeClr val="tx1"/>
            </a:solidFill>
          </a:endParaRPr>
        </a:p>
      </dgm:t>
    </dgm:pt>
    <dgm:pt modelId="{641B668C-B087-4CD6-9BE4-AEDE58C99A3B}" cxnId="{E46517ED-0F7D-424C-8994-815658FE9E78}" type="parTrans">
      <dgm:prSet/>
      <dgm:spPr/>
      <dgm:t>
        <a:bodyPr/>
        <a:lstStyle/>
        <a:p>
          <a:endParaRPr lang="zh-CN" altLang="en-US"/>
        </a:p>
      </dgm:t>
    </dgm:pt>
    <dgm:pt modelId="{F0DACC67-851C-466D-BB5E-46B2A9D5E56F}" cxnId="{E46517ED-0F7D-424C-8994-815658FE9E78}" type="sibTrans">
      <dgm:prSet/>
      <dgm:spPr/>
      <dgm:t>
        <a:bodyPr/>
        <a:lstStyle/>
        <a:p>
          <a:endParaRPr lang="zh-CN" altLang="en-US"/>
        </a:p>
      </dgm:t>
    </dgm:pt>
    <dgm:pt modelId="{C2CB0908-0EDF-4252-BC1A-D31D4B82EC21}">
      <dgm:prSet custT="1"/>
      <dgm:spPr>
        <a:solidFill>
          <a:srgbClr val="FFCCCC">
            <a:alpha val="90000"/>
          </a:srgbClr>
        </a:solidFill>
        <a:ln>
          <a:solidFill>
            <a:srgbClr val="FFCC99"/>
          </a:solidFill>
        </a:ln>
      </dgm:spPr>
      <dgm:t>
        <a:bodyPr/>
        <a:lstStyle/>
        <a:p>
          <a:r>
            <a:rPr lang="zh-CN" altLang="en-US" sz="2400" b="1" dirty="0" smtClean="0">
              <a:solidFill>
                <a:schemeClr val="tx1"/>
              </a:solidFill>
            </a:rPr>
            <a:t>沸点</a:t>
          </a:r>
          <a:endParaRPr lang="zh-CN" altLang="en-US" sz="2400" b="1" dirty="0">
            <a:solidFill>
              <a:schemeClr val="tx1"/>
            </a:solidFill>
          </a:endParaRPr>
        </a:p>
      </dgm:t>
    </dgm:pt>
    <dgm:pt modelId="{BCD6E381-BE14-4A65-AC55-12DF80234327}" cxnId="{EDAE5046-F35A-45C6-86AD-07994128D24B}" type="parTrans">
      <dgm:prSet/>
      <dgm:spPr/>
      <dgm:t>
        <a:bodyPr/>
        <a:lstStyle/>
        <a:p>
          <a:endParaRPr lang="zh-CN" altLang="en-US"/>
        </a:p>
      </dgm:t>
    </dgm:pt>
    <dgm:pt modelId="{A036B427-E39A-46BB-AC9B-2C67139E43AD}" cxnId="{EDAE5046-F35A-45C6-86AD-07994128D24B}" type="sibTrans">
      <dgm:prSet/>
      <dgm:spPr/>
      <dgm:t>
        <a:bodyPr/>
        <a:lstStyle/>
        <a:p>
          <a:endParaRPr lang="zh-CN" altLang="en-US"/>
        </a:p>
      </dgm:t>
    </dgm:pt>
    <dgm:pt modelId="{E43090A3-2A61-474C-AE5B-5447D44A85A8}">
      <dgm:prSet custT="1"/>
      <dgm:spPr>
        <a:solidFill>
          <a:srgbClr val="FFCCCC">
            <a:alpha val="90000"/>
          </a:srgbClr>
        </a:solidFill>
        <a:ln>
          <a:solidFill>
            <a:srgbClr val="FFCC99"/>
          </a:solidFill>
        </a:ln>
      </dgm:spPr>
      <dgm:t>
        <a:bodyPr/>
        <a:lstStyle/>
        <a:p>
          <a:r>
            <a:rPr lang="zh-CN" altLang="en-US" sz="2400" b="1" dirty="0" smtClean="0">
              <a:solidFill>
                <a:schemeClr val="tx1"/>
              </a:solidFill>
            </a:rPr>
            <a:t>凝固点</a:t>
          </a:r>
          <a:endParaRPr lang="zh-CN" altLang="en-US" sz="2400" b="1" dirty="0">
            <a:solidFill>
              <a:schemeClr val="tx1"/>
            </a:solidFill>
          </a:endParaRPr>
        </a:p>
      </dgm:t>
    </dgm:pt>
    <dgm:pt modelId="{3D0A146C-BBD8-4C5D-B718-E312C93D2F28}" cxnId="{D8FAC244-FF8D-4510-AAE3-B0DC3028C15B}" type="parTrans">
      <dgm:prSet/>
      <dgm:spPr/>
      <dgm:t>
        <a:bodyPr/>
        <a:lstStyle/>
        <a:p>
          <a:endParaRPr lang="zh-CN" altLang="en-US"/>
        </a:p>
      </dgm:t>
    </dgm:pt>
    <dgm:pt modelId="{DB39CBA4-41CA-4251-827A-D45D780EE1F2}" cxnId="{D8FAC244-FF8D-4510-AAE3-B0DC3028C15B}" type="sibTrans">
      <dgm:prSet/>
      <dgm:spPr/>
      <dgm:t>
        <a:bodyPr/>
        <a:lstStyle/>
        <a:p>
          <a:endParaRPr lang="zh-CN" altLang="en-US"/>
        </a:p>
      </dgm:t>
    </dgm:pt>
    <dgm:pt modelId="{4F3F343C-9A0D-48EB-8959-EBE6BB068652}">
      <dgm:prSet custT="1"/>
      <dgm:spPr>
        <a:solidFill>
          <a:srgbClr val="FFCCCC">
            <a:alpha val="90000"/>
          </a:srgbClr>
        </a:solidFill>
        <a:ln>
          <a:solidFill>
            <a:srgbClr val="FFCC99"/>
          </a:solidFill>
        </a:ln>
      </dgm:spPr>
      <dgm:t>
        <a:bodyPr/>
        <a:lstStyle/>
        <a:p>
          <a:r>
            <a:rPr lang="zh-CN" altLang="en-US" sz="2400" b="1" dirty="0" smtClean="0">
              <a:solidFill>
                <a:schemeClr val="tx1"/>
              </a:solidFill>
            </a:rPr>
            <a:t>渗透压</a:t>
          </a:r>
          <a:endParaRPr lang="zh-CN" altLang="en-US" sz="2400" b="1" dirty="0">
            <a:solidFill>
              <a:schemeClr val="tx1"/>
            </a:solidFill>
          </a:endParaRPr>
        </a:p>
      </dgm:t>
    </dgm:pt>
    <dgm:pt modelId="{F4F8F237-A329-4E21-940E-1748B227FCAB}" cxnId="{1D40B027-4B49-4A56-8195-50072E178F7C}" type="parTrans">
      <dgm:prSet/>
      <dgm:spPr/>
      <dgm:t>
        <a:bodyPr/>
        <a:lstStyle/>
        <a:p>
          <a:endParaRPr lang="zh-CN" altLang="en-US"/>
        </a:p>
      </dgm:t>
    </dgm:pt>
    <dgm:pt modelId="{68A4AAEB-46C8-46EC-B7D8-CD9DB1ACC9A7}" cxnId="{1D40B027-4B49-4A56-8195-50072E178F7C}" type="sibTrans">
      <dgm:prSet/>
      <dgm:spPr/>
      <dgm:t>
        <a:bodyPr/>
        <a:lstStyle/>
        <a:p>
          <a:endParaRPr lang="zh-CN" altLang="en-US"/>
        </a:p>
      </dgm:t>
    </dgm:pt>
    <dgm:pt modelId="{0E9169EC-F334-4B89-B07C-7E4CBE3B1F1C}">
      <dgm:prSet phldrT="[文本]" custT="1"/>
      <dgm:spPr>
        <a:ln>
          <a:solidFill>
            <a:srgbClr val="6666FF"/>
          </a:solidFill>
        </a:ln>
      </dgm:spPr>
      <dgm:t>
        <a:bodyPr/>
        <a:lstStyle/>
        <a:p>
          <a:r>
            <a:rPr lang="zh-CN" altLang="en-US" sz="2800" b="1" dirty="0" smtClean="0">
              <a:solidFill>
                <a:srgbClr val="660066"/>
              </a:solidFill>
            </a:rPr>
            <a:t>溶液的浓度</a:t>
          </a:r>
          <a:endParaRPr lang="zh-CN" altLang="en-US" sz="2800" b="1" dirty="0">
            <a:solidFill>
              <a:srgbClr val="660066"/>
            </a:solidFill>
          </a:endParaRPr>
        </a:p>
      </dgm:t>
    </dgm:pt>
    <dgm:pt modelId="{38B159AB-E521-4B2D-805A-8D524B8A6968}" cxnId="{10E3857F-0AE2-4A40-BE43-FA691394A9E7}" type="sibTrans">
      <dgm:prSet/>
      <dgm:spPr/>
      <dgm:t>
        <a:bodyPr/>
        <a:lstStyle/>
        <a:p>
          <a:endParaRPr lang="zh-CN" altLang="en-US"/>
        </a:p>
      </dgm:t>
    </dgm:pt>
    <dgm:pt modelId="{148EB78A-E14A-4192-ABB1-0492ECBE5B24}" cxnId="{10E3857F-0AE2-4A40-BE43-FA691394A9E7}" type="parTrans">
      <dgm:prSet/>
      <dgm:spPr/>
      <dgm:t>
        <a:bodyPr/>
        <a:lstStyle/>
        <a:p>
          <a:endParaRPr lang="zh-CN" altLang="en-US"/>
        </a:p>
      </dgm:t>
    </dgm:pt>
    <dgm:pt modelId="{DAE04C23-78EC-4210-B6DD-CB1F0A538114}">
      <dgm:prSet custT="1"/>
      <dgm:spPr>
        <a:solidFill>
          <a:srgbClr val="CCFFCC">
            <a:alpha val="90000"/>
          </a:srgbClr>
        </a:solidFill>
        <a:ln>
          <a:solidFill>
            <a:srgbClr val="66FFCC"/>
          </a:solidFill>
        </a:ln>
      </dgm:spPr>
      <dgm:t>
        <a:bodyPr/>
        <a:lstStyle/>
        <a:p>
          <a:r>
            <a:rPr lang="zh-CN" altLang="en-US" sz="2400" b="1" dirty="0" smtClean="0"/>
            <a:t>表面</a:t>
          </a:r>
          <a:endParaRPr lang="en-US" altLang="zh-CN" sz="2400" b="1" dirty="0" smtClean="0"/>
        </a:p>
        <a:p>
          <a:r>
            <a:rPr lang="zh-CN" altLang="en-US" sz="2400" b="1" dirty="0" smtClean="0"/>
            <a:t>张力</a:t>
          </a:r>
          <a:endParaRPr lang="zh-CN" altLang="en-US" sz="2400" b="1" dirty="0"/>
        </a:p>
      </dgm:t>
    </dgm:pt>
    <dgm:pt modelId="{9CF8F210-6370-4FE0-92AF-B51E32EE9186}" cxnId="{827FB720-7BA4-43FE-969E-A8D539992772}" type="sibTrans">
      <dgm:prSet/>
      <dgm:spPr/>
      <dgm:t>
        <a:bodyPr/>
        <a:lstStyle/>
        <a:p>
          <a:endParaRPr lang="zh-CN" altLang="en-US"/>
        </a:p>
      </dgm:t>
    </dgm:pt>
    <dgm:pt modelId="{873D602F-16DD-4C28-8BDC-D5C42DDD5B9B}" cxnId="{827FB720-7BA4-43FE-969E-A8D539992772}" type="parTrans">
      <dgm:prSet/>
      <dgm:spPr/>
      <dgm:t>
        <a:bodyPr/>
        <a:lstStyle/>
        <a:p>
          <a:endParaRPr lang="zh-CN" altLang="en-US"/>
        </a:p>
      </dgm:t>
    </dgm:pt>
    <dgm:pt modelId="{23C57E32-8290-4205-AA44-1304C97FA8E9}" type="pres">
      <dgm:prSet presAssocID="{4B8C7F9B-60E7-4B05-BE66-7F8AC353FE29}" presName="hierChild1" presStyleCnt="0">
        <dgm:presLayoutVars>
          <dgm:chPref val="1"/>
          <dgm:dir/>
          <dgm:animOne val="branch"/>
          <dgm:animLvl val="lvl"/>
          <dgm:resizeHandles/>
        </dgm:presLayoutVars>
      </dgm:prSet>
      <dgm:spPr/>
      <dgm:t>
        <a:bodyPr/>
        <a:lstStyle/>
        <a:p>
          <a:endParaRPr lang="zh-CN" altLang="en-US"/>
        </a:p>
      </dgm:t>
    </dgm:pt>
    <dgm:pt modelId="{5517D559-74BD-4E8B-9F5F-B7E9C514A982}" type="pres">
      <dgm:prSet presAssocID="{3E337A5F-5DA4-4188-82C2-943D9E521DB8}" presName="hierRoot1" presStyleCnt="0"/>
      <dgm:spPr/>
    </dgm:pt>
    <dgm:pt modelId="{2C8DA41F-77D6-4F06-B82A-09774C9AD4E4}" type="pres">
      <dgm:prSet presAssocID="{3E337A5F-5DA4-4188-82C2-943D9E521DB8}" presName="composite" presStyleCnt="0"/>
      <dgm:spPr/>
    </dgm:pt>
    <dgm:pt modelId="{1B64F771-D4C0-4551-B172-CD7483B3C1A7}" type="pres">
      <dgm:prSet presAssocID="{3E337A5F-5DA4-4188-82C2-943D9E521DB8}" presName="background" presStyleLbl="node0" presStyleIdx="0" presStyleCnt="1"/>
      <dgm:spPr>
        <a:solidFill>
          <a:schemeClr val="bg2"/>
        </a:solidFill>
      </dgm:spPr>
    </dgm:pt>
    <dgm:pt modelId="{519770A7-A539-4C4A-82D7-AE075C7A87DA}" type="pres">
      <dgm:prSet presAssocID="{3E337A5F-5DA4-4188-82C2-943D9E521DB8}" presName="text" presStyleLbl="fgAcc0" presStyleIdx="0" presStyleCnt="1" custScaleX="995654" custScaleY="665945" custLinFactY="-96299" custLinFactNeighborX="18162" custLinFactNeighborY="-100000">
        <dgm:presLayoutVars>
          <dgm:chPref val="3"/>
        </dgm:presLayoutVars>
      </dgm:prSet>
      <dgm:spPr/>
      <dgm:t>
        <a:bodyPr/>
        <a:lstStyle/>
        <a:p>
          <a:endParaRPr lang="zh-CN" altLang="en-US"/>
        </a:p>
      </dgm:t>
    </dgm:pt>
    <dgm:pt modelId="{A038EA4A-A88A-4F7E-A6E3-302AE52F7075}" type="pres">
      <dgm:prSet presAssocID="{3E337A5F-5DA4-4188-82C2-943D9E521DB8}" presName="hierChild2" presStyleCnt="0"/>
      <dgm:spPr/>
    </dgm:pt>
    <dgm:pt modelId="{D30E1A97-828D-4E8A-9448-7576D12B3F7D}" type="pres">
      <dgm:prSet presAssocID="{A47C53F9-3678-45D2-9F1E-3DD557B37D84}" presName="Name10" presStyleLbl="parChTrans1D2" presStyleIdx="0" presStyleCnt="2"/>
      <dgm:spPr/>
      <dgm:t>
        <a:bodyPr/>
        <a:lstStyle/>
        <a:p>
          <a:endParaRPr lang="zh-CN" altLang="en-US"/>
        </a:p>
      </dgm:t>
    </dgm:pt>
    <dgm:pt modelId="{3368771E-13C0-45EA-867D-0876E0231FD3}" type="pres">
      <dgm:prSet presAssocID="{F33F98BB-2A43-4E51-8F53-2CE47F9A1F60}" presName="hierRoot2" presStyleCnt="0"/>
      <dgm:spPr/>
    </dgm:pt>
    <dgm:pt modelId="{E8FDE947-6B22-43FA-849E-350F02E821AD}" type="pres">
      <dgm:prSet presAssocID="{F33F98BB-2A43-4E51-8F53-2CE47F9A1F60}" presName="composite2" presStyleCnt="0"/>
      <dgm:spPr/>
    </dgm:pt>
    <dgm:pt modelId="{608C0586-2C66-4C79-8631-715AC4CF2E9A}" type="pres">
      <dgm:prSet presAssocID="{F33F98BB-2A43-4E51-8F53-2CE47F9A1F60}" presName="background2" presStyleLbl="node2" presStyleIdx="0" presStyleCnt="2"/>
      <dgm:spPr>
        <a:solidFill>
          <a:srgbClr val="CCFFFF"/>
        </a:solidFill>
      </dgm:spPr>
    </dgm:pt>
    <dgm:pt modelId="{8A5AB859-66E7-4F01-B873-5A26E37515B3}" type="pres">
      <dgm:prSet presAssocID="{F33F98BB-2A43-4E51-8F53-2CE47F9A1F60}" presName="text2" presStyleLbl="fgAcc2" presStyleIdx="0" presStyleCnt="2" custScaleX="751887" custScaleY="446520" custLinFactY="-51848" custLinFactNeighborX="-604" custLinFactNeighborY="-100000">
        <dgm:presLayoutVars>
          <dgm:chPref val="3"/>
        </dgm:presLayoutVars>
      </dgm:prSet>
      <dgm:spPr/>
      <dgm:t>
        <a:bodyPr/>
        <a:lstStyle/>
        <a:p>
          <a:endParaRPr lang="zh-CN" altLang="en-US"/>
        </a:p>
      </dgm:t>
    </dgm:pt>
    <dgm:pt modelId="{D8153CC3-52B1-4807-8A2B-81FE83AF0426}" type="pres">
      <dgm:prSet presAssocID="{F33F98BB-2A43-4E51-8F53-2CE47F9A1F60}" presName="hierChild3" presStyleCnt="0"/>
      <dgm:spPr/>
    </dgm:pt>
    <dgm:pt modelId="{853DBF4A-CC51-4FD0-A336-6121B1319EC5}" type="pres">
      <dgm:prSet presAssocID="{4305487F-F23B-4E43-90F4-8F7478FAC2FA}" presName="Name17" presStyleLbl="parChTrans1D3" presStyleIdx="0" presStyleCnt="7"/>
      <dgm:spPr/>
      <dgm:t>
        <a:bodyPr/>
        <a:lstStyle/>
        <a:p>
          <a:endParaRPr lang="zh-CN" altLang="en-US"/>
        </a:p>
      </dgm:t>
    </dgm:pt>
    <dgm:pt modelId="{9B3B5B7A-3DE4-48DB-BB0D-196E0EA0E95C}" type="pres">
      <dgm:prSet presAssocID="{AD1B4D5C-2A21-45DB-92D3-5217B8021031}" presName="hierRoot3" presStyleCnt="0"/>
      <dgm:spPr/>
    </dgm:pt>
    <dgm:pt modelId="{DACDD567-8502-4E90-8D59-0DB96F83BE66}" type="pres">
      <dgm:prSet presAssocID="{AD1B4D5C-2A21-45DB-92D3-5217B8021031}" presName="composite3" presStyleCnt="0"/>
      <dgm:spPr/>
    </dgm:pt>
    <dgm:pt modelId="{BCAF639F-A215-4562-BC7F-D9E7C8D3E55D}" type="pres">
      <dgm:prSet presAssocID="{AD1B4D5C-2A21-45DB-92D3-5217B8021031}" presName="background3" presStyleLbl="node3" presStyleIdx="0" presStyleCnt="7"/>
      <dgm:spPr/>
    </dgm:pt>
    <dgm:pt modelId="{DBFB52C1-EBA7-411F-AEDB-E0E192E58EA3}" type="pres">
      <dgm:prSet presAssocID="{AD1B4D5C-2A21-45DB-92D3-5217B8021031}" presName="text3" presStyleLbl="fgAcc3" presStyleIdx="0" presStyleCnt="7" custScaleX="314802" custScaleY="448424" custLinFactNeighborX="2382" custLinFactNeighborY="-79728">
        <dgm:presLayoutVars>
          <dgm:chPref val="3"/>
        </dgm:presLayoutVars>
      </dgm:prSet>
      <dgm:spPr/>
      <dgm:t>
        <a:bodyPr/>
        <a:lstStyle/>
        <a:p>
          <a:endParaRPr lang="zh-CN" altLang="en-US"/>
        </a:p>
      </dgm:t>
    </dgm:pt>
    <dgm:pt modelId="{B39F6DB0-56B8-4748-B729-894493D0F5E4}" type="pres">
      <dgm:prSet presAssocID="{AD1B4D5C-2A21-45DB-92D3-5217B8021031}" presName="hierChild4" presStyleCnt="0"/>
      <dgm:spPr/>
    </dgm:pt>
    <dgm:pt modelId="{CC1FE240-0B04-446B-91C5-7364CDA03BCD}" type="pres">
      <dgm:prSet presAssocID="{222DED41-AF8F-4D00-8EC7-6A4C0411A74C}" presName="Name17" presStyleLbl="parChTrans1D3" presStyleIdx="1" presStyleCnt="7"/>
      <dgm:spPr/>
      <dgm:t>
        <a:bodyPr/>
        <a:lstStyle/>
        <a:p>
          <a:endParaRPr lang="zh-CN" altLang="en-US"/>
        </a:p>
      </dgm:t>
    </dgm:pt>
    <dgm:pt modelId="{BA61E695-5F2F-4931-BADB-295F3BA49C14}" type="pres">
      <dgm:prSet presAssocID="{F32E6216-ED30-493A-9E6A-B65F219DCE34}" presName="hierRoot3" presStyleCnt="0"/>
      <dgm:spPr/>
    </dgm:pt>
    <dgm:pt modelId="{C5025C58-DA27-4250-9A32-BA3D90BD8959}" type="pres">
      <dgm:prSet presAssocID="{F32E6216-ED30-493A-9E6A-B65F219DCE34}" presName="composite3" presStyleCnt="0"/>
      <dgm:spPr/>
    </dgm:pt>
    <dgm:pt modelId="{BB147C34-A7A3-419B-8C24-D26E7F207CFA}" type="pres">
      <dgm:prSet presAssocID="{F32E6216-ED30-493A-9E6A-B65F219DCE34}" presName="background3" presStyleLbl="node3" presStyleIdx="1" presStyleCnt="7"/>
      <dgm:spPr/>
    </dgm:pt>
    <dgm:pt modelId="{DEF2865F-3297-4004-9C82-F34ACDB2B96A}" type="pres">
      <dgm:prSet presAssocID="{F32E6216-ED30-493A-9E6A-B65F219DCE34}" presName="text3" presStyleLbl="fgAcc3" presStyleIdx="1" presStyleCnt="7" custScaleX="422832" custScaleY="448176" custLinFactNeighborX="14136" custLinFactNeighborY="-69436">
        <dgm:presLayoutVars>
          <dgm:chPref val="3"/>
        </dgm:presLayoutVars>
      </dgm:prSet>
      <dgm:spPr/>
      <dgm:t>
        <a:bodyPr/>
        <a:lstStyle/>
        <a:p>
          <a:endParaRPr lang="zh-CN" altLang="en-US"/>
        </a:p>
      </dgm:t>
    </dgm:pt>
    <dgm:pt modelId="{12A148B9-1A93-4704-918A-3F733094AB3C}" type="pres">
      <dgm:prSet presAssocID="{F32E6216-ED30-493A-9E6A-B65F219DCE34}" presName="hierChild4" presStyleCnt="0"/>
      <dgm:spPr/>
    </dgm:pt>
    <dgm:pt modelId="{8427222B-A19C-4C36-8821-1B32CDFC47C4}" type="pres">
      <dgm:prSet presAssocID="{873D602F-16DD-4C28-8BDC-D5C42DDD5B9B}" presName="Name17" presStyleLbl="parChTrans1D3" presStyleIdx="2" presStyleCnt="7"/>
      <dgm:spPr/>
      <dgm:t>
        <a:bodyPr/>
        <a:lstStyle/>
        <a:p>
          <a:endParaRPr lang="zh-CN" altLang="en-US"/>
        </a:p>
      </dgm:t>
    </dgm:pt>
    <dgm:pt modelId="{8CCB8985-3155-49E8-AC2F-46F28B36EE2A}" type="pres">
      <dgm:prSet presAssocID="{DAE04C23-78EC-4210-B6DD-CB1F0A538114}" presName="hierRoot3" presStyleCnt="0"/>
      <dgm:spPr/>
    </dgm:pt>
    <dgm:pt modelId="{444029F2-223D-4BE1-B43B-2DDFCE2E36FE}" type="pres">
      <dgm:prSet presAssocID="{DAE04C23-78EC-4210-B6DD-CB1F0A538114}" presName="composite3" presStyleCnt="0"/>
      <dgm:spPr/>
    </dgm:pt>
    <dgm:pt modelId="{7CFF2984-4FBD-48EF-8C54-94C76422B9B9}" type="pres">
      <dgm:prSet presAssocID="{DAE04C23-78EC-4210-B6DD-CB1F0A538114}" presName="background3" presStyleLbl="node3" presStyleIdx="2" presStyleCnt="7"/>
      <dgm:spPr/>
    </dgm:pt>
    <dgm:pt modelId="{45530EAC-5A4B-44F8-9324-21155ACB28BA}" type="pres">
      <dgm:prSet presAssocID="{DAE04C23-78EC-4210-B6DD-CB1F0A538114}" presName="text3" presStyleLbl="fgAcc3" presStyleIdx="2" presStyleCnt="7" custScaleX="367509" custScaleY="468989" custLinFactNeighborX="51781" custLinFactNeighborY="-82321">
        <dgm:presLayoutVars>
          <dgm:chPref val="3"/>
        </dgm:presLayoutVars>
      </dgm:prSet>
      <dgm:spPr/>
      <dgm:t>
        <a:bodyPr/>
        <a:lstStyle/>
        <a:p>
          <a:endParaRPr lang="zh-CN" altLang="en-US"/>
        </a:p>
      </dgm:t>
    </dgm:pt>
    <dgm:pt modelId="{ECC4B5C2-3F07-450B-86E3-23BEF9E97474}" type="pres">
      <dgm:prSet presAssocID="{DAE04C23-78EC-4210-B6DD-CB1F0A538114}" presName="hierChild4" presStyleCnt="0"/>
      <dgm:spPr/>
    </dgm:pt>
    <dgm:pt modelId="{D63376ED-4B8E-469F-8317-6D98FB47209C}" type="pres">
      <dgm:prSet presAssocID="{148EB78A-E14A-4192-ABB1-0492ECBE5B24}" presName="Name10" presStyleLbl="parChTrans1D2" presStyleIdx="1" presStyleCnt="2"/>
      <dgm:spPr/>
      <dgm:t>
        <a:bodyPr/>
        <a:lstStyle/>
        <a:p>
          <a:endParaRPr lang="zh-CN" altLang="en-US"/>
        </a:p>
      </dgm:t>
    </dgm:pt>
    <dgm:pt modelId="{944A3D16-16F0-41BD-99D0-E8FE0A694295}" type="pres">
      <dgm:prSet presAssocID="{0E9169EC-F334-4B89-B07C-7E4CBE3B1F1C}" presName="hierRoot2" presStyleCnt="0"/>
      <dgm:spPr/>
    </dgm:pt>
    <dgm:pt modelId="{50A65787-CC5C-4E71-A298-FE06D89FA58B}" type="pres">
      <dgm:prSet presAssocID="{0E9169EC-F334-4B89-B07C-7E4CBE3B1F1C}" presName="composite2" presStyleCnt="0"/>
      <dgm:spPr/>
    </dgm:pt>
    <dgm:pt modelId="{FFFCEEF7-0CAA-48A2-8E53-304240712E3E}" type="pres">
      <dgm:prSet presAssocID="{0E9169EC-F334-4B89-B07C-7E4CBE3B1F1C}" presName="background2" presStyleLbl="node2" presStyleIdx="1" presStyleCnt="2"/>
      <dgm:spPr/>
    </dgm:pt>
    <dgm:pt modelId="{31C4631D-E862-485F-A7C9-733DC911269F}" type="pres">
      <dgm:prSet presAssocID="{0E9169EC-F334-4B89-B07C-7E4CBE3B1F1C}" presName="text2" presStyleLbl="fgAcc2" presStyleIdx="1" presStyleCnt="2" custScaleX="838904" custScaleY="447810" custLinFactY="63874" custLinFactNeighborX="-48748" custLinFactNeighborY="100000">
        <dgm:presLayoutVars>
          <dgm:chPref val="3"/>
        </dgm:presLayoutVars>
      </dgm:prSet>
      <dgm:spPr/>
      <dgm:t>
        <a:bodyPr/>
        <a:lstStyle/>
        <a:p>
          <a:endParaRPr lang="zh-CN" altLang="en-US"/>
        </a:p>
      </dgm:t>
    </dgm:pt>
    <dgm:pt modelId="{CB6FA7E5-5644-4239-B949-B2478D765799}" type="pres">
      <dgm:prSet presAssocID="{0E9169EC-F334-4B89-B07C-7E4CBE3B1F1C}" presName="hierChild3" presStyleCnt="0"/>
      <dgm:spPr/>
    </dgm:pt>
    <dgm:pt modelId="{B0605223-906A-4E67-9B68-1952F08F64F4}" type="pres">
      <dgm:prSet presAssocID="{641B668C-B087-4CD6-9BE4-AEDE58C99A3B}" presName="Name17" presStyleLbl="parChTrans1D3" presStyleIdx="3" presStyleCnt="7"/>
      <dgm:spPr/>
      <dgm:t>
        <a:bodyPr/>
        <a:lstStyle/>
        <a:p>
          <a:endParaRPr lang="zh-CN" altLang="en-US"/>
        </a:p>
      </dgm:t>
    </dgm:pt>
    <dgm:pt modelId="{7DE09A17-5515-428E-B444-7FDBF25753CF}" type="pres">
      <dgm:prSet presAssocID="{776E456A-2D5F-41B9-8E17-E971DD433F8B}" presName="hierRoot3" presStyleCnt="0"/>
      <dgm:spPr/>
    </dgm:pt>
    <dgm:pt modelId="{0F54E72B-379C-4933-A4AF-72F990198BA5}" type="pres">
      <dgm:prSet presAssocID="{776E456A-2D5F-41B9-8E17-E971DD433F8B}" presName="composite3" presStyleCnt="0"/>
      <dgm:spPr/>
    </dgm:pt>
    <dgm:pt modelId="{B287356C-1040-45E3-8AC3-BF6B96E27F3E}" type="pres">
      <dgm:prSet presAssocID="{776E456A-2D5F-41B9-8E17-E971DD433F8B}" presName="background3" presStyleLbl="node3" presStyleIdx="3" presStyleCnt="7"/>
      <dgm:spPr>
        <a:solidFill>
          <a:srgbClr val="FFFFFF"/>
        </a:solidFill>
      </dgm:spPr>
    </dgm:pt>
    <dgm:pt modelId="{A4278F58-26D8-4563-9086-E4B8FDA2065E}" type="pres">
      <dgm:prSet presAssocID="{776E456A-2D5F-41B9-8E17-E971DD433F8B}" presName="text3" presStyleLbl="fgAcc3" presStyleIdx="3" presStyleCnt="7" custScaleX="553060" custScaleY="533077" custLinFactY="200000" custLinFactNeighborX="-27764" custLinFactNeighborY="267831">
        <dgm:presLayoutVars>
          <dgm:chPref val="3"/>
        </dgm:presLayoutVars>
      </dgm:prSet>
      <dgm:spPr/>
      <dgm:t>
        <a:bodyPr/>
        <a:lstStyle/>
        <a:p>
          <a:endParaRPr lang="zh-CN" altLang="en-US"/>
        </a:p>
      </dgm:t>
    </dgm:pt>
    <dgm:pt modelId="{B741A43B-3C39-48FE-8AF6-00A2939D1FAA}" type="pres">
      <dgm:prSet presAssocID="{776E456A-2D5F-41B9-8E17-E971DD433F8B}" presName="hierChild4" presStyleCnt="0"/>
      <dgm:spPr/>
    </dgm:pt>
    <dgm:pt modelId="{5F89BF26-B719-46DD-A1F5-1DC774035069}" type="pres">
      <dgm:prSet presAssocID="{BCD6E381-BE14-4A65-AC55-12DF80234327}" presName="Name17" presStyleLbl="parChTrans1D3" presStyleIdx="4" presStyleCnt="7"/>
      <dgm:spPr/>
      <dgm:t>
        <a:bodyPr/>
        <a:lstStyle/>
        <a:p>
          <a:endParaRPr lang="zh-CN" altLang="en-US"/>
        </a:p>
      </dgm:t>
    </dgm:pt>
    <dgm:pt modelId="{C02736B7-12CE-4943-B7F4-78B49C5AA776}" type="pres">
      <dgm:prSet presAssocID="{C2CB0908-0EDF-4252-BC1A-D31D4B82EC21}" presName="hierRoot3" presStyleCnt="0"/>
      <dgm:spPr/>
    </dgm:pt>
    <dgm:pt modelId="{A5784E51-A85D-46DD-B94F-45E394547559}" type="pres">
      <dgm:prSet presAssocID="{C2CB0908-0EDF-4252-BC1A-D31D4B82EC21}" presName="composite3" presStyleCnt="0"/>
      <dgm:spPr/>
    </dgm:pt>
    <dgm:pt modelId="{DB172061-1141-4193-B916-C11F90658B76}" type="pres">
      <dgm:prSet presAssocID="{C2CB0908-0EDF-4252-BC1A-D31D4B82EC21}" presName="background3" presStyleLbl="node3" presStyleIdx="4" presStyleCnt="7"/>
      <dgm:spPr>
        <a:solidFill>
          <a:srgbClr val="FFFFFF"/>
        </a:solidFill>
      </dgm:spPr>
    </dgm:pt>
    <dgm:pt modelId="{B578BE7C-67D8-4761-BC57-129BD8E4861A}" type="pres">
      <dgm:prSet presAssocID="{C2CB0908-0EDF-4252-BC1A-D31D4B82EC21}" presName="text3" presStyleLbl="fgAcc3" presStyleIdx="4" presStyleCnt="7" custScaleX="407929" custScaleY="527048" custLinFactY="200000" custLinFactNeighborX="-27764" custLinFactNeighborY="267831">
        <dgm:presLayoutVars>
          <dgm:chPref val="3"/>
        </dgm:presLayoutVars>
      </dgm:prSet>
      <dgm:spPr/>
      <dgm:t>
        <a:bodyPr/>
        <a:lstStyle/>
        <a:p>
          <a:endParaRPr lang="zh-CN" altLang="en-US"/>
        </a:p>
      </dgm:t>
    </dgm:pt>
    <dgm:pt modelId="{8C8E4B47-126B-4079-847A-D4DC5837BA5D}" type="pres">
      <dgm:prSet presAssocID="{C2CB0908-0EDF-4252-BC1A-D31D4B82EC21}" presName="hierChild4" presStyleCnt="0"/>
      <dgm:spPr/>
    </dgm:pt>
    <dgm:pt modelId="{A228BFAE-3DFE-4D4B-89DD-E6405CAE8208}" type="pres">
      <dgm:prSet presAssocID="{3D0A146C-BBD8-4C5D-B718-E312C93D2F28}" presName="Name17" presStyleLbl="parChTrans1D3" presStyleIdx="5" presStyleCnt="7"/>
      <dgm:spPr/>
      <dgm:t>
        <a:bodyPr/>
        <a:lstStyle/>
        <a:p>
          <a:endParaRPr lang="zh-CN" altLang="en-US"/>
        </a:p>
      </dgm:t>
    </dgm:pt>
    <dgm:pt modelId="{A3BD58FE-9E69-4126-8420-AA40590BD017}" type="pres">
      <dgm:prSet presAssocID="{E43090A3-2A61-474C-AE5B-5447D44A85A8}" presName="hierRoot3" presStyleCnt="0"/>
      <dgm:spPr/>
    </dgm:pt>
    <dgm:pt modelId="{23AFE374-0DD8-4A63-B22B-C696DDAB693A}" type="pres">
      <dgm:prSet presAssocID="{E43090A3-2A61-474C-AE5B-5447D44A85A8}" presName="composite3" presStyleCnt="0"/>
      <dgm:spPr/>
    </dgm:pt>
    <dgm:pt modelId="{59D3E92A-AD2F-4B2A-A5A9-215801D8416F}" type="pres">
      <dgm:prSet presAssocID="{E43090A3-2A61-474C-AE5B-5447D44A85A8}" presName="background3" presStyleLbl="node3" presStyleIdx="5" presStyleCnt="7"/>
      <dgm:spPr>
        <a:solidFill>
          <a:srgbClr val="FFFFFF"/>
        </a:solidFill>
      </dgm:spPr>
    </dgm:pt>
    <dgm:pt modelId="{A5AA9D97-3C88-4491-AE19-007F03A0BD00}" type="pres">
      <dgm:prSet presAssocID="{E43090A3-2A61-474C-AE5B-5447D44A85A8}" presName="text3" presStyleLbl="fgAcc3" presStyleIdx="5" presStyleCnt="7" custScaleX="479965" custScaleY="532768" custLinFactY="200000" custLinFactNeighborX="-27764" custLinFactNeighborY="267831">
        <dgm:presLayoutVars>
          <dgm:chPref val="3"/>
        </dgm:presLayoutVars>
      </dgm:prSet>
      <dgm:spPr/>
      <dgm:t>
        <a:bodyPr/>
        <a:lstStyle/>
        <a:p>
          <a:endParaRPr lang="zh-CN" altLang="en-US"/>
        </a:p>
      </dgm:t>
    </dgm:pt>
    <dgm:pt modelId="{CD482384-D517-4982-95F9-3489524476D7}" type="pres">
      <dgm:prSet presAssocID="{E43090A3-2A61-474C-AE5B-5447D44A85A8}" presName="hierChild4" presStyleCnt="0"/>
      <dgm:spPr/>
    </dgm:pt>
    <dgm:pt modelId="{53698BBB-89DC-48B3-9709-29952701B0AD}" type="pres">
      <dgm:prSet presAssocID="{F4F8F237-A329-4E21-940E-1748B227FCAB}" presName="Name17" presStyleLbl="parChTrans1D3" presStyleIdx="6" presStyleCnt="7"/>
      <dgm:spPr/>
      <dgm:t>
        <a:bodyPr/>
        <a:lstStyle/>
        <a:p>
          <a:endParaRPr lang="zh-CN" altLang="en-US"/>
        </a:p>
      </dgm:t>
    </dgm:pt>
    <dgm:pt modelId="{33DE49C6-C179-420C-A4D3-9EFBCCD566AA}" type="pres">
      <dgm:prSet presAssocID="{4F3F343C-9A0D-48EB-8959-EBE6BB068652}" presName="hierRoot3" presStyleCnt="0"/>
      <dgm:spPr/>
    </dgm:pt>
    <dgm:pt modelId="{0FEEE4EE-0CC5-4962-9373-07ED9CEB3B5B}" type="pres">
      <dgm:prSet presAssocID="{4F3F343C-9A0D-48EB-8959-EBE6BB068652}" presName="composite3" presStyleCnt="0"/>
      <dgm:spPr/>
    </dgm:pt>
    <dgm:pt modelId="{C85B739C-A62C-4A83-B457-D33D19E30ACB}" type="pres">
      <dgm:prSet presAssocID="{4F3F343C-9A0D-48EB-8959-EBE6BB068652}" presName="background3" presStyleLbl="node3" presStyleIdx="6" presStyleCnt="7"/>
      <dgm:spPr>
        <a:solidFill>
          <a:srgbClr val="FFFFFF"/>
        </a:solidFill>
      </dgm:spPr>
    </dgm:pt>
    <dgm:pt modelId="{837D7F00-E129-4A83-AB19-A20DFC0EF6B1}" type="pres">
      <dgm:prSet presAssocID="{4F3F343C-9A0D-48EB-8959-EBE6BB068652}" presName="text3" presStyleLbl="fgAcc3" presStyleIdx="6" presStyleCnt="7" custScaleX="490097" custScaleY="528708" custLinFactY="200000" custLinFactNeighborX="-33044" custLinFactNeighborY="267831">
        <dgm:presLayoutVars>
          <dgm:chPref val="3"/>
        </dgm:presLayoutVars>
      </dgm:prSet>
      <dgm:spPr/>
      <dgm:t>
        <a:bodyPr/>
        <a:lstStyle/>
        <a:p>
          <a:endParaRPr lang="zh-CN" altLang="en-US"/>
        </a:p>
      </dgm:t>
    </dgm:pt>
    <dgm:pt modelId="{1FED66DE-2600-4F38-ADAC-F839F5B339A6}" type="pres">
      <dgm:prSet presAssocID="{4F3F343C-9A0D-48EB-8959-EBE6BB068652}" presName="hierChild4" presStyleCnt="0"/>
      <dgm:spPr/>
    </dgm:pt>
  </dgm:ptLst>
  <dgm:cxnLst>
    <dgm:cxn modelId="{ED7A60A8-F7E4-4B4A-8918-99EEE211EB7D}" type="presOf" srcId="{F32E6216-ED30-493A-9E6A-B65F219DCE34}" destId="{DEF2865F-3297-4004-9C82-F34ACDB2B96A}" srcOrd="0" destOrd="0" presId="urn:microsoft.com/office/officeart/2005/8/layout/hierarchy1"/>
    <dgm:cxn modelId="{C9410771-3BF3-44D4-AE03-4DF25323BE3E}" type="presOf" srcId="{DAE04C23-78EC-4210-B6DD-CB1F0A538114}" destId="{45530EAC-5A4B-44F8-9324-21155ACB28BA}" srcOrd="0" destOrd="0" presId="urn:microsoft.com/office/officeart/2005/8/layout/hierarchy1"/>
    <dgm:cxn modelId="{EDAE5046-F35A-45C6-86AD-07994128D24B}" srcId="{0E9169EC-F334-4B89-B07C-7E4CBE3B1F1C}" destId="{C2CB0908-0EDF-4252-BC1A-D31D4B82EC21}" srcOrd="1" destOrd="0" parTransId="{BCD6E381-BE14-4A65-AC55-12DF80234327}" sibTransId="{A036B427-E39A-46BB-AC9B-2C67139E43AD}"/>
    <dgm:cxn modelId="{E46517ED-0F7D-424C-8994-815658FE9E78}" srcId="{0E9169EC-F334-4B89-B07C-7E4CBE3B1F1C}" destId="{776E456A-2D5F-41B9-8E17-E971DD433F8B}" srcOrd="0" destOrd="0" parTransId="{641B668C-B087-4CD6-9BE4-AEDE58C99A3B}" sibTransId="{F0DACC67-851C-466D-BB5E-46B2A9D5E56F}"/>
    <dgm:cxn modelId="{9A483BAD-24DF-4ABE-B4B1-57A4E5D5870D}" type="presOf" srcId="{148EB78A-E14A-4192-ABB1-0492ECBE5B24}" destId="{D63376ED-4B8E-469F-8317-6D98FB47209C}" srcOrd="0" destOrd="0" presId="urn:microsoft.com/office/officeart/2005/8/layout/hierarchy1"/>
    <dgm:cxn modelId="{D8FAC244-FF8D-4510-AAE3-B0DC3028C15B}" srcId="{0E9169EC-F334-4B89-B07C-7E4CBE3B1F1C}" destId="{E43090A3-2A61-474C-AE5B-5447D44A85A8}" srcOrd="2" destOrd="0" parTransId="{3D0A146C-BBD8-4C5D-B718-E312C93D2F28}" sibTransId="{DB39CBA4-41CA-4251-827A-D45D780EE1F2}"/>
    <dgm:cxn modelId="{412D53D0-C8F1-4DDB-B866-8289F84F6798}" type="presOf" srcId="{E43090A3-2A61-474C-AE5B-5447D44A85A8}" destId="{A5AA9D97-3C88-4491-AE19-007F03A0BD00}" srcOrd="0" destOrd="0" presId="urn:microsoft.com/office/officeart/2005/8/layout/hierarchy1"/>
    <dgm:cxn modelId="{CB56F2CE-9D70-49A9-B8DA-DB81F1E678C8}" type="presOf" srcId="{4F3F343C-9A0D-48EB-8959-EBE6BB068652}" destId="{837D7F00-E129-4A83-AB19-A20DFC0EF6B1}" srcOrd="0" destOrd="0" presId="urn:microsoft.com/office/officeart/2005/8/layout/hierarchy1"/>
    <dgm:cxn modelId="{E65F4315-1A98-4D21-82C3-18BE362C19DE}" type="presOf" srcId="{BCD6E381-BE14-4A65-AC55-12DF80234327}" destId="{5F89BF26-B719-46DD-A1F5-1DC774035069}" srcOrd="0" destOrd="0" presId="urn:microsoft.com/office/officeart/2005/8/layout/hierarchy1"/>
    <dgm:cxn modelId="{10E3857F-0AE2-4A40-BE43-FA691394A9E7}" srcId="{3E337A5F-5DA4-4188-82C2-943D9E521DB8}" destId="{0E9169EC-F334-4B89-B07C-7E4CBE3B1F1C}" srcOrd="1" destOrd="0" parTransId="{148EB78A-E14A-4192-ABB1-0492ECBE5B24}" sibTransId="{38B159AB-E521-4B2D-805A-8D524B8A6968}"/>
    <dgm:cxn modelId="{827FB720-7BA4-43FE-969E-A8D539992772}" srcId="{F33F98BB-2A43-4E51-8F53-2CE47F9A1F60}" destId="{DAE04C23-78EC-4210-B6DD-CB1F0A538114}" srcOrd="2" destOrd="0" parTransId="{873D602F-16DD-4C28-8BDC-D5C42DDD5B9B}" sibTransId="{9CF8F210-6370-4FE0-92AF-B51E32EE9186}"/>
    <dgm:cxn modelId="{EFC4F4D8-E2C8-47E2-A7AE-205373D68BC3}" type="presOf" srcId="{222DED41-AF8F-4D00-8EC7-6A4C0411A74C}" destId="{CC1FE240-0B04-446B-91C5-7364CDA03BCD}" srcOrd="0" destOrd="0" presId="urn:microsoft.com/office/officeart/2005/8/layout/hierarchy1"/>
    <dgm:cxn modelId="{2C09B482-3330-42E7-9B95-9CAAC5C38D84}" type="presOf" srcId="{3D0A146C-BBD8-4C5D-B718-E312C93D2F28}" destId="{A228BFAE-3DFE-4D4B-89DD-E6405CAE8208}" srcOrd="0" destOrd="0" presId="urn:microsoft.com/office/officeart/2005/8/layout/hierarchy1"/>
    <dgm:cxn modelId="{A30EE39D-2C6A-4F6A-93A2-D7C838A43252}" type="presOf" srcId="{F33F98BB-2A43-4E51-8F53-2CE47F9A1F60}" destId="{8A5AB859-66E7-4F01-B873-5A26E37515B3}" srcOrd="0" destOrd="0" presId="urn:microsoft.com/office/officeart/2005/8/layout/hierarchy1"/>
    <dgm:cxn modelId="{8FF59F7A-A2D9-43ED-B8C5-81F5072D078A}" type="presOf" srcId="{C2CB0908-0EDF-4252-BC1A-D31D4B82EC21}" destId="{B578BE7C-67D8-4761-BC57-129BD8E4861A}" srcOrd="0" destOrd="0" presId="urn:microsoft.com/office/officeart/2005/8/layout/hierarchy1"/>
    <dgm:cxn modelId="{5F9568E4-0B70-4D2A-88D1-58166994E206}" type="presOf" srcId="{F4F8F237-A329-4E21-940E-1748B227FCAB}" destId="{53698BBB-89DC-48B3-9709-29952701B0AD}" srcOrd="0" destOrd="0" presId="urn:microsoft.com/office/officeart/2005/8/layout/hierarchy1"/>
    <dgm:cxn modelId="{ADC6C628-C320-4C0A-8F28-DDD244E9681E}" type="presOf" srcId="{3E337A5F-5DA4-4188-82C2-943D9E521DB8}" destId="{519770A7-A539-4C4A-82D7-AE075C7A87DA}" srcOrd="0" destOrd="0" presId="urn:microsoft.com/office/officeart/2005/8/layout/hierarchy1"/>
    <dgm:cxn modelId="{1D40B027-4B49-4A56-8195-50072E178F7C}" srcId="{0E9169EC-F334-4B89-B07C-7E4CBE3B1F1C}" destId="{4F3F343C-9A0D-48EB-8959-EBE6BB068652}" srcOrd="3" destOrd="0" parTransId="{F4F8F237-A329-4E21-940E-1748B227FCAB}" sibTransId="{68A4AAEB-46C8-46EC-B7D8-CD9DB1ACC9A7}"/>
    <dgm:cxn modelId="{6577D175-03A6-49C9-B7F7-7C297EA1AD4A}" type="presOf" srcId="{873D602F-16DD-4C28-8BDC-D5C42DDD5B9B}" destId="{8427222B-A19C-4C36-8821-1B32CDFC47C4}" srcOrd="0" destOrd="0" presId="urn:microsoft.com/office/officeart/2005/8/layout/hierarchy1"/>
    <dgm:cxn modelId="{5532EBE7-C7D5-4F7E-B83E-DA88DFED6E2D}" type="presOf" srcId="{A47C53F9-3678-45D2-9F1E-3DD557B37D84}" destId="{D30E1A97-828D-4E8A-9448-7576D12B3F7D}" srcOrd="0" destOrd="0" presId="urn:microsoft.com/office/officeart/2005/8/layout/hierarchy1"/>
    <dgm:cxn modelId="{F54780ED-B1B9-4DD2-B10D-FFA59577D3F9}" srcId="{F33F98BB-2A43-4E51-8F53-2CE47F9A1F60}" destId="{F32E6216-ED30-493A-9E6A-B65F219DCE34}" srcOrd="1" destOrd="0" parTransId="{222DED41-AF8F-4D00-8EC7-6A4C0411A74C}" sibTransId="{D9B648CD-105C-4425-A9B6-2D881BC21922}"/>
    <dgm:cxn modelId="{7952FF01-E11D-4E8B-BF3A-3FF9A0597336}" srcId="{F33F98BB-2A43-4E51-8F53-2CE47F9A1F60}" destId="{AD1B4D5C-2A21-45DB-92D3-5217B8021031}" srcOrd="0" destOrd="0" parTransId="{4305487F-F23B-4E43-90F4-8F7478FAC2FA}" sibTransId="{0DCAFFDB-C26E-43D0-86C8-05838E170413}"/>
    <dgm:cxn modelId="{74E07AF8-B9F3-4B4F-B911-CBA1A279AD2F}" srcId="{3E337A5F-5DA4-4188-82C2-943D9E521DB8}" destId="{F33F98BB-2A43-4E51-8F53-2CE47F9A1F60}" srcOrd="0" destOrd="0" parTransId="{A47C53F9-3678-45D2-9F1E-3DD557B37D84}" sibTransId="{F1CCE326-AF4C-4074-A582-256ED84062C2}"/>
    <dgm:cxn modelId="{927DF98A-A370-42DC-B7B3-6F8485B9E8F6}" type="presOf" srcId="{776E456A-2D5F-41B9-8E17-E971DD433F8B}" destId="{A4278F58-26D8-4563-9086-E4B8FDA2065E}" srcOrd="0" destOrd="0" presId="urn:microsoft.com/office/officeart/2005/8/layout/hierarchy1"/>
    <dgm:cxn modelId="{7187CD8C-F8CC-4BA9-B62B-8D1D76D4294F}" type="presOf" srcId="{641B668C-B087-4CD6-9BE4-AEDE58C99A3B}" destId="{B0605223-906A-4E67-9B68-1952F08F64F4}" srcOrd="0" destOrd="0" presId="urn:microsoft.com/office/officeart/2005/8/layout/hierarchy1"/>
    <dgm:cxn modelId="{437401AD-9B70-4BE7-A950-4CACC73A69F5}" type="presOf" srcId="{4305487F-F23B-4E43-90F4-8F7478FAC2FA}" destId="{853DBF4A-CC51-4FD0-A336-6121B1319EC5}" srcOrd="0" destOrd="0" presId="urn:microsoft.com/office/officeart/2005/8/layout/hierarchy1"/>
    <dgm:cxn modelId="{3BF77E15-7505-4D6E-BAF6-CC8AB15DDD7E}" type="presOf" srcId="{4B8C7F9B-60E7-4B05-BE66-7F8AC353FE29}" destId="{23C57E32-8290-4205-AA44-1304C97FA8E9}" srcOrd="0" destOrd="0" presId="urn:microsoft.com/office/officeart/2005/8/layout/hierarchy1"/>
    <dgm:cxn modelId="{127009AE-C6C7-4465-8746-3D61145D889E}" srcId="{4B8C7F9B-60E7-4B05-BE66-7F8AC353FE29}" destId="{3E337A5F-5DA4-4188-82C2-943D9E521DB8}" srcOrd="0" destOrd="0" parTransId="{4F10A702-98C5-44A4-85E1-148F33F7869C}" sibTransId="{441FFCA1-0969-4D98-A800-B9C3A2A553FA}"/>
    <dgm:cxn modelId="{B497D2E7-C7E1-47C7-AD6D-434FE9E78B92}" type="presOf" srcId="{0E9169EC-F334-4B89-B07C-7E4CBE3B1F1C}" destId="{31C4631D-E862-485F-A7C9-733DC911269F}" srcOrd="0" destOrd="0" presId="urn:microsoft.com/office/officeart/2005/8/layout/hierarchy1"/>
    <dgm:cxn modelId="{9EB1C472-A1D5-4010-9FE6-859DCC1B692D}" type="presOf" srcId="{AD1B4D5C-2A21-45DB-92D3-5217B8021031}" destId="{DBFB52C1-EBA7-411F-AEDB-E0E192E58EA3}" srcOrd="0" destOrd="0" presId="urn:microsoft.com/office/officeart/2005/8/layout/hierarchy1"/>
    <dgm:cxn modelId="{8E099795-514E-4CF0-84DD-6D1A154256C2}" type="presParOf" srcId="{23C57E32-8290-4205-AA44-1304C97FA8E9}" destId="{5517D559-74BD-4E8B-9F5F-B7E9C514A982}" srcOrd="0" destOrd="0" presId="urn:microsoft.com/office/officeart/2005/8/layout/hierarchy1"/>
    <dgm:cxn modelId="{C8E3C44A-473E-4974-8C4E-EFD7E2327272}" type="presParOf" srcId="{5517D559-74BD-4E8B-9F5F-B7E9C514A982}" destId="{2C8DA41F-77D6-4F06-B82A-09774C9AD4E4}" srcOrd="0" destOrd="0" presId="urn:microsoft.com/office/officeart/2005/8/layout/hierarchy1"/>
    <dgm:cxn modelId="{1632783B-887A-41F5-88B9-A18A78DC6364}" type="presParOf" srcId="{2C8DA41F-77D6-4F06-B82A-09774C9AD4E4}" destId="{1B64F771-D4C0-4551-B172-CD7483B3C1A7}" srcOrd="0" destOrd="0" presId="urn:microsoft.com/office/officeart/2005/8/layout/hierarchy1"/>
    <dgm:cxn modelId="{02D66432-5968-424C-B7A6-88B6E09D1B71}" type="presParOf" srcId="{2C8DA41F-77D6-4F06-B82A-09774C9AD4E4}" destId="{519770A7-A539-4C4A-82D7-AE075C7A87DA}" srcOrd="1" destOrd="0" presId="urn:microsoft.com/office/officeart/2005/8/layout/hierarchy1"/>
    <dgm:cxn modelId="{D7884713-83D7-410E-B85B-B5A03F7C8430}" type="presParOf" srcId="{5517D559-74BD-4E8B-9F5F-B7E9C514A982}" destId="{A038EA4A-A88A-4F7E-A6E3-302AE52F7075}" srcOrd="1" destOrd="0" presId="urn:microsoft.com/office/officeart/2005/8/layout/hierarchy1"/>
    <dgm:cxn modelId="{725C2157-86B9-438D-8692-DA3FD0CB3283}" type="presParOf" srcId="{A038EA4A-A88A-4F7E-A6E3-302AE52F7075}" destId="{D30E1A97-828D-4E8A-9448-7576D12B3F7D}" srcOrd="0" destOrd="0" presId="urn:microsoft.com/office/officeart/2005/8/layout/hierarchy1"/>
    <dgm:cxn modelId="{B62EF9F5-A0E8-41F7-A894-257CC7423EA6}" type="presParOf" srcId="{A038EA4A-A88A-4F7E-A6E3-302AE52F7075}" destId="{3368771E-13C0-45EA-867D-0876E0231FD3}" srcOrd="1" destOrd="0" presId="urn:microsoft.com/office/officeart/2005/8/layout/hierarchy1"/>
    <dgm:cxn modelId="{4F3EDD50-E675-437F-B998-19C6E18F6AC7}" type="presParOf" srcId="{3368771E-13C0-45EA-867D-0876E0231FD3}" destId="{E8FDE947-6B22-43FA-849E-350F02E821AD}" srcOrd="0" destOrd="0" presId="urn:microsoft.com/office/officeart/2005/8/layout/hierarchy1"/>
    <dgm:cxn modelId="{D676B873-90D2-43AB-BAE0-DA83E2F142A4}" type="presParOf" srcId="{E8FDE947-6B22-43FA-849E-350F02E821AD}" destId="{608C0586-2C66-4C79-8631-715AC4CF2E9A}" srcOrd="0" destOrd="0" presId="urn:microsoft.com/office/officeart/2005/8/layout/hierarchy1"/>
    <dgm:cxn modelId="{1173D937-2D70-4D4B-A864-B41D3E45BAF5}" type="presParOf" srcId="{E8FDE947-6B22-43FA-849E-350F02E821AD}" destId="{8A5AB859-66E7-4F01-B873-5A26E37515B3}" srcOrd="1" destOrd="0" presId="urn:microsoft.com/office/officeart/2005/8/layout/hierarchy1"/>
    <dgm:cxn modelId="{9A136EAA-DA52-45FD-9687-0E5377BB05DA}" type="presParOf" srcId="{3368771E-13C0-45EA-867D-0876E0231FD3}" destId="{D8153CC3-52B1-4807-8A2B-81FE83AF0426}" srcOrd="1" destOrd="0" presId="urn:microsoft.com/office/officeart/2005/8/layout/hierarchy1"/>
    <dgm:cxn modelId="{94B1C131-272D-43E4-BC19-32780298C452}" type="presParOf" srcId="{D8153CC3-52B1-4807-8A2B-81FE83AF0426}" destId="{853DBF4A-CC51-4FD0-A336-6121B1319EC5}" srcOrd="0" destOrd="0" presId="urn:microsoft.com/office/officeart/2005/8/layout/hierarchy1"/>
    <dgm:cxn modelId="{2D5278FB-57ED-47F6-8081-9775E653A661}" type="presParOf" srcId="{D8153CC3-52B1-4807-8A2B-81FE83AF0426}" destId="{9B3B5B7A-3DE4-48DB-BB0D-196E0EA0E95C}" srcOrd="1" destOrd="0" presId="urn:microsoft.com/office/officeart/2005/8/layout/hierarchy1"/>
    <dgm:cxn modelId="{0CC4EA06-943B-4144-B47D-D4D180DDD1A8}" type="presParOf" srcId="{9B3B5B7A-3DE4-48DB-BB0D-196E0EA0E95C}" destId="{DACDD567-8502-4E90-8D59-0DB96F83BE66}" srcOrd="0" destOrd="0" presId="urn:microsoft.com/office/officeart/2005/8/layout/hierarchy1"/>
    <dgm:cxn modelId="{5048FC5D-71D2-46AA-B845-A3177E6E15CC}" type="presParOf" srcId="{DACDD567-8502-4E90-8D59-0DB96F83BE66}" destId="{BCAF639F-A215-4562-BC7F-D9E7C8D3E55D}" srcOrd="0" destOrd="0" presId="urn:microsoft.com/office/officeart/2005/8/layout/hierarchy1"/>
    <dgm:cxn modelId="{390858C9-2E7D-4F0F-88B0-9A623A3F96A3}" type="presParOf" srcId="{DACDD567-8502-4E90-8D59-0DB96F83BE66}" destId="{DBFB52C1-EBA7-411F-AEDB-E0E192E58EA3}" srcOrd="1" destOrd="0" presId="urn:microsoft.com/office/officeart/2005/8/layout/hierarchy1"/>
    <dgm:cxn modelId="{082E2DE6-8C34-46A7-AA84-79CC8409D3E1}" type="presParOf" srcId="{9B3B5B7A-3DE4-48DB-BB0D-196E0EA0E95C}" destId="{B39F6DB0-56B8-4748-B729-894493D0F5E4}" srcOrd="1" destOrd="0" presId="urn:microsoft.com/office/officeart/2005/8/layout/hierarchy1"/>
    <dgm:cxn modelId="{5E03FA6D-9358-4005-8990-4B71123BC43E}" type="presParOf" srcId="{D8153CC3-52B1-4807-8A2B-81FE83AF0426}" destId="{CC1FE240-0B04-446B-91C5-7364CDA03BCD}" srcOrd="2" destOrd="0" presId="urn:microsoft.com/office/officeart/2005/8/layout/hierarchy1"/>
    <dgm:cxn modelId="{805C700B-77EE-486A-A60A-23BCA7D7C877}" type="presParOf" srcId="{D8153CC3-52B1-4807-8A2B-81FE83AF0426}" destId="{BA61E695-5F2F-4931-BADB-295F3BA49C14}" srcOrd="3" destOrd="0" presId="urn:microsoft.com/office/officeart/2005/8/layout/hierarchy1"/>
    <dgm:cxn modelId="{0F851D8F-30C2-4CD9-ACCA-815DAC0F59C4}" type="presParOf" srcId="{BA61E695-5F2F-4931-BADB-295F3BA49C14}" destId="{C5025C58-DA27-4250-9A32-BA3D90BD8959}" srcOrd="0" destOrd="0" presId="urn:microsoft.com/office/officeart/2005/8/layout/hierarchy1"/>
    <dgm:cxn modelId="{B79AD348-1CF4-418A-92DD-FF235ABE8F5C}" type="presParOf" srcId="{C5025C58-DA27-4250-9A32-BA3D90BD8959}" destId="{BB147C34-A7A3-419B-8C24-D26E7F207CFA}" srcOrd="0" destOrd="0" presId="urn:microsoft.com/office/officeart/2005/8/layout/hierarchy1"/>
    <dgm:cxn modelId="{3F088F97-A49C-42FF-994D-0773AFC5841F}" type="presParOf" srcId="{C5025C58-DA27-4250-9A32-BA3D90BD8959}" destId="{DEF2865F-3297-4004-9C82-F34ACDB2B96A}" srcOrd="1" destOrd="0" presId="urn:microsoft.com/office/officeart/2005/8/layout/hierarchy1"/>
    <dgm:cxn modelId="{009DA0DE-D31B-4D4B-A67D-AAAB87DC93A3}" type="presParOf" srcId="{BA61E695-5F2F-4931-BADB-295F3BA49C14}" destId="{12A148B9-1A93-4704-918A-3F733094AB3C}" srcOrd="1" destOrd="0" presId="urn:microsoft.com/office/officeart/2005/8/layout/hierarchy1"/>
    <dgm:cxn modelId="{AB83087D-8EAD-40BA-85C8-BE8B1BA8FD29}" type="presParOf" srcId="{D8153CC3-52B1-4807-8A2B-81FE83AF0426}" destId="{8427222B-A19C-4C36-8821-1B32CDFC47C4}" srcOrd="4" destOrd="0" presId="urn:microsoft.com/office/officeart/2005/8/layout/hierarchy1"/>
    <dgm:cxn modelId="{10733A37-5701-4DC5-8F05-98A0FE9CA0CF}" type="presParOf" srcId="{D8153CC3-52B1-4807-8A2B-81FE83AF0426}" destId="{8CCB8985-3155-49E8-AC2F-46F28B36EE2A}" srcOrd="5" destOrd="0" presId="urn:microsoft.com/office/officeart/2005/8/layout/hierarchy1"/>
    <dgm:cxn modelId="{EC5EC3F6-F3D9-4F84-92A3-DE059B035208}" type="presParOf" srcId="{8CCB8985-3155-49E8-AC2F-46F28B36EE2A}" destId="{444029F2-223D-4BE1-B43B-2DDFCE2E36FE}" srcOrd="0" destOrd="0" presId="urn:microsoft.com/office/officeart/2005/8/layout/hierarchy1"/>
    <dgm:cxn modelId="{247DCFF7-852F-4920-A388-048C924AA970}" type="presParOf" srcId="{444029F2-223D-4BE1-B43B-2DDFCE2E36FE}" destId="{7CFF2984-4FBD-48EF-8C54-94C76422B9B9}" srcOrd="0" destOrd="0" presId="urn:microsoft.com/office/officeart/2005/8/layout/hierarchy1"/>
    <dgm:cxn modelId="{42332A27-24AC-4E25-BD64-622B3780BD89}" type="presParOf" srcId="{444029F2-223D-4BE1-B43B-2DDFCE2E36FE}" destId="{45530EAC-5A4B-44F8-9324-21155ACB28BA}" srcOrd="1" destOrd="0" presId="urn:microsoft.com/office/officeart/2005/8/layout/hierarchy1"/>
    <dgm:cxn modelId="{9832157D-4848-4C4A-BDBB-A3D159AA5CC3}" type="presParOf" srcId="{8CCB8985-3155-49E8-AC2F-46F28B36EE2A}" destId="{ECC4B5C2-3F07-450B-86E3-23BEF9E97474}" srcOrd="1" destOrd="0" presId="urn:microsoft.com/office/officeart/2005/8/layout/hierarchy1"/>
    <dgm:cxn modelId="{87A70328-68FC-4816-9691-8580515A80DD}" type="presParOf" srcId="{A038EA4A-A88A-4F7E-A6E3-302AE52F7075}" destId="{D63376ED-4B8E-469F-8317-6D98FB47209C}" srcOrd="2" destOrd="0" presId="urn:microsoft.com/office/officeart/2005/8/layout/hierarchy1"/>
    <dgm:cxn modelId="{15288979-4CBB-429B-A7FD-E5DCE05C7166}" type="presParOf" srcId="{A038EA4A-A88A-4F7E-A6E3-302AE52F7075}" destId="{944A3D16-16F0-41BD-99D0-E8FE0A694295}" srcOrd="3" destOrd="0" presId="urn:microsoft.com/office/officeart/2005/8/layout/hierarchy1"/>
    <dgm:cxn modelId="{AC8C9361-5370-40CD-B2F5-887F5519A9E3}" type="presParOf" srcId="{944A3D16-16F0-41BD-99D0-E8FE0A694295}" destId="{50A65787-CC5C-4E71-A298-FE06D89FA58B}" srcOrd="0" destOrd="0" presId="urn:microsoft.com/office/officeart/2005/8/layout/hierarchy1"/>
    <dgm:cxn modelId="{ED616526-0C09-40F5-BEEA-2AFC9998737F}" type="presParOf" srcId="{50A65787-CC5C-4E71-A298-FE06D89FA58B}" destId="{FFFCEEF7-0CAA-48A2-8E53-304240712E3E}" srcOrd="0" destOrd="0" presId="urn:microsoft.com/office/officeart/2005/8/layout/hierarchy1"/>
    <dgm:cxn modelId="{C5F2EECF-F2B2-4675-AC01-E2547F91912C}" type="presParOf" srcId="{50A65787-CC5C-4E71-A298-FE06D89FA58B}" destId="{31C4631D-E862-485F-A7C9-733DC911269F}" srcOrd="1" destOrd="0" presId="urn:microsoft.com/office/officeart/2005/8/layout/hierarchy1"/>
    <dgm:cxn modelId="{AC63A8F6-43AB-4336-8493-170784E08332}" type="presParOf" srcId="{944A3D16-16F0-41BD-99D0-E8FE0A694295}" destId="{CB6FA7E5-5644-4239-B949-B2478D765799}" srcOrd="1" destOrd="0" presId="urn:microsoft.com/office/officeart/2005/8/layout/hierarchy1"/>
    <dgm:cxn modelId="{A97F5690-842B-41A5-B6E9-B7AB9E7C3852}" type="presParOf" srcId="{CB6FA7E5-5644-4239-B949-B2478D765799}" destId="{B0605223-906A-4E67-9B68-1952F08F64F4}" srcOrd="0" destOrd="0" presId="urn:microsoft.com/office/officeart/2005/8/layout/hierarchy1"/>
    <dgm:cxn modelId="{4E819580-F09E-4302-A289-3F88084FFD37}" type="presParOf" srcId="{CB6FA7E5-5644-4239-B949-B2478D765799}" destId="{7DE09A17-5515-428E-B444-7FDBF25753CF}" srcOrd="1" destOrd="0" presId="urn:microsoft.com/office/officeart/2005/8/layout/hierarchy1"/>
    <dgm:cxn modelId="{A2DCAB34-21D4-473F-A6D9-0091A09330D0}" type="presParOf" srcId="{7DE09A17-5515-428E-B444-7FDBF25753CF}" destId="{0F54E72B-379C-4933-A4AF-72F990198BA5}" srcOrd="0" destOrd="0" presId="urn:microsoft.com/office/officeart/2005/8/layout/hierarchy1"/>
    <dgm:cxn modelId="{1F31E2E6-6E52-445F-B4DB-31E760BA4278}" type="presParOf" srcId="{0F54E72B-379C-4933-A4AF-72F990198BA5}" destId="{B287356C-1040-45E3-8AC3-BF6B96E27F3E}" srcOrd="0" destOrd="0" presId="urn:microsoft.com/office/officeart/2005/8/layout/hierarchy1"/>
    <dgm:cxn modelId="{644AEE04-639F-4413-8D6B-9ADE1ACA0CE3}" type="presParOf" srcId="{0F54E72B-379C-4933-A4AF-72F990198BA5}" destId="{A4278F58-26D8-4563-9086-E4B8FDA2065E}" srcOrd="1" destOrd="0" presId="urn:microsoft.com/office/officeart/2005/8/layout/hierarchy1"/>
    <dgm:cxn modelId="{98B9528B-AAD0-471D-9210-1969A6E16549}" type="presParOf" srcId="{7DE09A17-5515-428E-B444-7FDBF25753CF}" destId="{B741A43B-3C39-48FE-8AF6-00A2939D1FAA}" srcOrd="1" destOrd="0" presId="urn:microsoft.com/office/officeart/2005/8/layout/hierarchy1"/>
    <dgm:cxn modelId="{0D8E92C3-D29F-453C-A585-291F03211BA5}" type="presParOf" srcId="{CB6FA7E5-5644-4239-B949-B2478D765799}" destId="{5F89BF26-B719-46DD-A1F5-1DC774035069}" srcOrd="2" destOrd="0" presId="urn:microsoft.com/office/officeart/2005/8/layout/hierarchy1"/>
    <dgm:cxn modelId="{3218C49B-C81D-4C77-99A2-40EA991C4A5A}" type="presParOf" srcId="{CB6FA7E5-5644-4239-B949-B2478D765799}" destId="{C02736B7-12CE-4943-B7F4-78B49C5AA776}" srcOrd="3" destOrd="0" presId="urn:microsoft.com/office/officeart/2005/8/layout/hierarchy1"/>
    <dgm:cxn modelId="{A42846D4-1CA2-4914-B62E-DCD9DD943227}" type="presParOf" srcId="{C02736B7-12CE-4943-B7F4-78B49C5AA776}" destId="{A5784E51-A85D-46DD-B94F-45E394547559}" srcOrd="0" destOrd="0" presId="urn:microsoft.com/office/officeart/2005/8/layout/hierarchy1"/>
    <dgm:cxn modelId="{F6E47830-FD3B-4F81-AD6E-CC4F5AC1A21D}" type="presParOf" srcId="{A5784E51-A85D-46DD-B94F-45E394547559}" destId="{DB172061-1141-4193-B916-C11F90658B76}" srcOrd="0" destOrd="0" presId="urn:microsoft.com/office/officeart/2005/8/layout/hierarchy1"/>
    <dgm:cxn modelId="{3656C91F-2190-4A0F-8B15-5F9A2EE250DB}" type="presParOf" srcId="{A5784E51-A85D-46DD-B94F-45E394547559}" destId="{B578BE7C-67D8-4761-BC57-129BD8E4861A}" srcOrd="1" destOrd="0" presId="urn:microsoft.com/office/officeart/2005/8/layout/hierarchy1"/>
    <dgm:cxn modelId="{D05E8A4E-449C-4FCD-ADD6-E27D1A08209B}" type="presParOf" srcId="{C02736B7-12CE-4943-B7F4-78B49C5AA776}" destId="{8C8E4B47-126B-4079-847A-D4DC5837BA5D}" srcOrd="1" destOrd="0" presId="urn:microsoft.com/office/officeart/2005/8/layout/hierarchy1"/>
    <dgm:cxn modelId="{95BD370E-08A0-4C9E-9B65-C2B8B3346687}" type="presParOf" srcId="{CB6FA7E5-5644-4239-B949-B2478D765799}" destId="{A228BFAE-3DFE-4D4B-89DD-E6405CAE8208}" srcOrd="4" destOrd="0" presId="urn:microsoft.com/office/officeart/2005/8/layout/hierarchy1"/>
    <dgm:cxn modelId="{73446927-CCDE-4F0D-9962-FFC6AAEEDFCF}" type="presParOf" srcId="{CB6FA7E5-5644-4239-B949-B2478D765799}" destId="{A3BD58FE-9E69-4126-8420-AA40590BD017}" srcOrd="5" destOrd="0" presId="urn:microsoft.com/office/officeart/2005/8/layout/hierarchy1"/>
    <dgm:cxn modelId="{889F0A80-84CA-4277-A1C5-C8165F27A866}" type="presParOf" srcId="{A3BD58FE-9E69-4126-8420-AA40590BD017}" destId="{23AFE374-0DD8-4A63-B22B-C696DDAB693A}" srcOrd="0" destOrd="0" presId="urn:microsoft.com/office/officeart/2005/8/layout/hierarchy1"/>
    <dgm:cxn modelId="{CDB81FD2-8247-4405-B608-5D5BC87235DB}" type="presParOf" srcId="{23AFE374-0DD8-4A63-B22B-C696DDAB693A}" destId="{59D3E92A-AD2F-4B2A-A5A9-215801D8416F}" srcOrd="0" destOrd="0" presId="urn:microsoft.com/office/officeart/2005/8/layout/hierarchy1"/>
    <dgm:cxn modelId="{D23A74AD-5458-4803-80C2-D70ABB734688}" type="presParOf" srcId="{23AFE374-0DD8-4A63-B22B-C696DDAB693A}" destId="{A5AA9D97-3C88-4491-AE19-007F03A0BD00}" srcOrd="1" destOrd="0" presId="urn:microsoft.com/office/officeart/2005/8/layout/hierarchy1"/>
    <dgm:cxn modelId="{7F7D0069-9350-4B15-8C39-0A72AD29B3F4}" type="presParOf" srcId="{A3BD58FE-9E69-4126-8420-AA40590BD017}" destId="{CD482384-D517-4982-95F9-3489524476D7}" srcOrd="1" destOrd="0" presId="urn:microsoft.com/office/officeart/2005/8/layout/hierarchy1"/>
    <dgm:cxn modelId="{B9E4DA7B-6BEA-45EB-A58D-02FAC1A65EF8}" type="presParOf" srcId="{CB6FA7E5-5644-4239-B949-B2478D765799}" destId="{53698BBB-89DC-48B3-9709-29952701B0AD}" srcOrd="6" destOrd="0" presId="urn:microsoft.com/office/officeart/2005/8/layout/hierarchy1"/>
    <dgm:cxn modelId="{7F6A5F52-4BEA-4B20-993F-9785E41ABF10}" type="presParOf" srcId="{CB6FA7E5-5644-4239-B949-B2478D765799}" destId="{33DE49C6-C179-420C-A4D3-9EFBCCD566AA}" srcOrd="7" destOrd="0" presId="urn:microsoft.com/office/officeart/2005/8/layout/hierarchy1"/>
    <dgm:cxn modelId="{4A3476F0-1A1E-4EE4-859E-05400B936ACA}" type="presParOf" srcId="{33DE49C6-C179-420C-A4D3-9EFBCCD566AA}" destId="{0FEEE4EE-0CC5-4962-9373-07ED9CEB3B5B}" srcOrd="0" destOrd="0" presId="urn:microsoft.com/office/officeart/2005/8/layout/hierarchy1"/>
    <dgm:cxn modelId="{49E5165D-4C70-495E-83C1-ED73CC317C8D}" type="presParOf" srcId="{0FEEE4EE-0CC5-4962-9373-07ED9CEB3B5B}" destId="{C85B739C-A62C-4A83-B457-D33D19E30ACB}" srcOrd="0" destOrd="0" presId="urn:microsoft.com/office/officeart/2005/8/layout/hierarchy1"/>
    <dgm:cxn modelId="{C6E6C632-D814-459D-8745-0CDDDC396233}" type="presParOf" srcId="{0FEEE4EE-0CC5-4962-9373-07ED9CEB3B5B}" destId="{837D7F00-E129-4A83-AB19-A20DFC0EF6B1}" srcOrd="1" destOrd="0" presId="urn:microsoft.com/office/officeart/2005/8/layout/hierarchy1"/>
    <dgm:cxn modelId="{785612A8-2DBD-4BB3-B02C-37E46B2F9D5D}" type="presParOf" srcId="{33DE49C6-C179-420C-A4D3-9EFBCCD566AA}" destId="{1FED66DE-2600-4F38-ADAC-F839F5B339A6}"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C7FDD0-11EE-4A4C-AB5B-D7D1A2EB7577}" type="doc">
      <dgm:prSet loTypeId="urn:microsoft.com/office/officeart/2011/layout/RadialPictureList#1" loCatId="picture" qsTypeId="urn:microsoft.com/office/officeart/2005/8/quickstyle/simple1#1" qsCatId="simple" csTypeId="urn:microsoft.com/office/officeart/2005/8/colors/accent1_2#1" csCatId="accent1" phldr="1"/>
      <dgm:spPr/>
      <dgm:t>
        <a:bodyPr/>
        <a:lstStyle/>
        <a:p>
          <a:endParaRPr lang="zh-CN" altLang="en-US"/>
        </a:p>
      </dgm:t>
    </dgm:pt>
    <dgm:pt modelId="{78771B31-AF2E-4B22-B25D-76D4F9FAA836}">
      <dgm:prSet phldrT="[文本]" custT="1"/>
      <dgm:spPr>
        <a:solidFill>
          <a:srgbClr val="FFFF00"/>
        </a:solidFill>
        <a:ln>
          <a:solidFill>
            <a:srgbClr val="0070C0"/>
          </a:solidFill>
        </a:ln>
      </dgm:spPr>
      <dgm:t>
        <a:bodyPr/>
        <a:lstStyle/>
        <a:p>
          <a:r>
            <a:rPr lang="zh-CN" altLang="en-US" sz="4800" b="1" dirty="0" smtClean="0">
              <a:solidFill>
                <a:srgbClr val="000099"/>
              </a:solidFill>
            </a:rPr>
            <a:t>渗透</a:t>
          </a:r>
          <a:endParaRPr lang="zh-CN" altLang="en-US" sz="4800" b="1" dirty="0">
            <a:solidFill>
              <a:srgbClr val="000099"/>
            </a:solidFill>
          </a:endParaRPr>
        </a:p>
      </dgm:t>
    </dgm:pt>
    <dgm:pt modelId="{61A6768C-F47D-4ADA-B804-B58185C9DE47}" cxnId="{7B11A5AD-FA7D-430B-9DF7-C94FAAF5F29B}" type="parTrans">
      <dgm:prSet/>
      <dgm:spPr/>
      <dgm:t>
        <a:bodyPr/>
        <a:lstStyle/>
        <a:p>
          <a:endParaRPr lang="zh-CN" altLang="en-US"/>
        </a:p>
      </dgm:t>
    </dgm:pt>
    <dgm:pt modelId="{E396FB77-764C-4092-BFB7-8D045C3C64B0}" cxnId="{7B11A5AD-FA7D-430B-9DF7-C94FAAF5F29B}" type="sibTrans">
      <dgm:prSet/>
      <dgm:spPr/>
      <dgm:t>
        <a:bodyPr/>
        <a:lstStyle/>
        <a:p>
          <a:endParaRPr lang="zh-CN" altLang="en-US"/>
        </a:p>
      </dgm:t>
    </dgm:pt>
    <dgm:pt modelId="{2D7E4B4D-1E4D-4079-8FF1-F4111F4E7CDF}">
      <dgm:prSet phldrT="[文本]"/>
      <dgm:spPr/>
      <dgm:t>
        <a:bodyPr/>
        <a:lstStyle/>
        <a:p>
          <a:r>
            <a:rPr lang="zh-CN" altLang="en-US" dirty="0" smtClean="0"/>
            <a:t>  </a:t>
          </a:r>
          <a:r>
            <a:rPr lang="zh-CN" altLang="en-US" b="1" dirty="0" smtClean="0"/>
            <a:t>条件</a:t>
          </a:r>
          <a:endParaRPr lang="zh-CN" altLang="en-US" b="1" dirty="0"/>
        </a:p>
      </dgm:t>
    </dgm:pt>
    <dgm:pt modelId="{B2C95BB0-368E-4963-93AA-80767D26878D}" cxnId="{E5C772D1-CD1C-4C4A-9174-FD6A356BD18C}" type="parTrans">
      <dgm:prSet/>
      <dgm:spPr/>
      <dgm:t>
        <a:bodyPr/>
        <a:lstStyle/>
        <a:p>
          <a:endParaRPr lang="zh-CN" altLang="en-US"/>
        </a:p>
      </dgm:t>
    </dgm:pt>
    <dgm:pt modelId="{995FA3DC-F0CF-4680-941D-6537F8F02F16}" cxnId="{E5C772D1-CD1C-4C4A-9174-FD6A356BD18C}" type="sibTrans">
      <dgm:prSet/>
      <dgm:spPr/>
      <dgm:t>
        <a:bodyPr/>
        <a:lstStyle/>
        <a:p>
          <a:endParaRPr lang="zh-CN" altLang="en-US"/>
        </a:p>
      </dgm:t>
    </dgm:pt>
    <dgm:pt modelId="{537C1412-3844-413D-AD3D-7FE4439BD6C6}">
      <dgm:prSet phldrT="[文本]"/>
      <dgm:spPr/>
      <dgm:t>
        <a:bodyPr/>
        <a:lstStyle/>
        <a:p>
          <a:r>
            <a:rPr lang="zh-CN" altLang="en-US" b="1" dirty="0" smtClean="0">
              <a:solidFill>
                <a:srgbClr val="C00000"/>
              </a:solidFill>
            </a:rPr>
            <a:t>半透膜</a:t>
          </a:r>
          <a:endParaRPr lang="zh-CN" altLang="en-US" b="1" dirty="0">
            <a:solidFill>
              <a:srgbClr val="C00000"/>
            </a:solidFill>
          </a:endParaRPr>
        </a:p>
      </dgm:t>
    </dgm:pt>
    <dgm:pt modelId="{C5E1E6BA-BE47-4399-BD61-9B70BEF94F18}" cxnId="{844A0B5C-8656-4D85-8A4E-AFFA01AA7976}" type="parTrans">
      <dgm:prSet/>
      <dgm:spPr/>
      <dgm:t>
        <a:bodyPr/>
        <a:lstStyle/>
        <a:p>
          <a:endParaRPr lang="zh-CN" altLang="en-US"/>
        </a:p>
      </dgm:t>
    </dgm:pt>
    <dgm:pt modelId="{444F3D24-AA73-4F5A-AF64-1FEB07853EEA}" cxnId="{844A0B5C-8656-4D85-8A4E-AFFA01AA7976}" type="sibTrans">
      <dgm:prSet/>
      <dgm:spPr/>
      <dgm:t>
        <a:bodyPr/>
        <a:lstStyle/>
        <a:p>
          <a:endParaRPr lang="zh-CN" altLang="en-US"/>
        </a:p>
      </dgm:t>
    </dgm:pt>
    <dgm:pt modelId="{6E11E577-3394-48B9-9DF3-CB3B6F4C9BC4}">
      <dgm:prSet phldrT="[文本]"/>
      <dgm:spPr/>
      <dgm:t>
        <a:bodyPr/>
        <a:lstStyle/>
        <a:p>
          <a:r>
            <a:rPr lang="zh-CN" altLang="en-US" dirty="0" smtClean="0"/>
            <a:t> </a:t>
          </a:r>
          <a:r>
            <a:rPr lang="zh-CN" altLang="en-US" b="1" dirty="0" smtClean="0"/>
            <a:t>方向</a:t>
          </a:r>
          <a:endParaRPr lang="zh-CN" altLang="en-US" b="1" dirty="0"/>
        </a:p>
      </dgm:t>
    </dgm:pt>
    <dgm:pt modelId="{FBCC8156-8ECB-4EFD-97A8-31DC505A6735}" cxnId="{78FC9835-9028-4912-B0CC-2D5BB704BE5C}" type="parTrans">
      <dgm:prSet/>
      <dgm:spPr/>
      <dgm:t>
        <a:bodyPr/>
        <a:lstStyle/>
        <a:p>
          <a:endParaRPr lang="zh-CN" altLang="en-US"/>
        </a:p>
      </dgm:t>
    </dgm:pt>
    <dgm:pt modelId="{47B7EB5A-DD26-41C1-BBA3-51436421EFE1}" cxnId="{78FC9835-9028-4912-B0CC-2D5BB704BE5C}" type="sibTrans">
      <dgm:prSet/>
      <dgm:spPr/>
      <dgm:t>
        <a:bodyPr/>
        <a:lstStyle/>
        <a:p>
          <a:endParaRPr lang="zh-CN" altLang="en-US"/>
        </a:p>
      </dgm:t>
    </dgm:pt>
    <dgm:pt modelId="{37BCA22C-8222-4105-839C-95BF390C3BC3}">
      <dgm:prSet phldrT="[文本]" custLinFactNeighborX="-31881" custLinFactNeighborY="-39205"/>
      <dgm:spPr/>
      <dgm:t>
        <a:bodyPr/>
        <a:lstStyle/>
        <a:p>
          <a:endParaRPr lang="zh-CN" altLang="en-US"/>
        </a:p>
      </dgm:t>
    </dgm:pt>
    <dgm:pt modelId="{6E795870-F1CA-4462-B98F-597E6C033034}" cxnId="{63F667D7-FE33-427F-BFAF-D130477ED1EC}" type="parTrans">
      <dgm:prSet/>
      <dgm:spPr/>
      <dgm:t>
        <a:bodyPr/>
        <a:lstStyle/>
        <a:p>
          <a:endParaRPr lang="zh-CN" altLang="en-US"/>
        </a:p>
      </dgm:t>
    </dgm:pt>
    <dgm:pt modelId="{82D55377-EA4F-4814-ACDC-5D4C3E07D099}" cxnId="{63F667D7-FE33-427F-BFAF-D130477ED1EC}" type="sibTrans">
      <dgm:prSet/>
      <dgm:spPr/>
      <dgm:t>
        <a:bodyPr/>
        <a:lstStyle/>
        <a:p>
          <a:endParaRPr lang="zh-CN" altLang="en-US"/>
        </a:p>
      </dgm:t>
    </dgm:pt>
    <dgm:pt modelId="{729936E0-99C2-4B84-8891-6E01BCD510EC}" type="pres">
      <dgm:prSet presAssocID="{86C7FDD0-11EE-4A4C-AB5B-D7D1A2EB7577}" presName="Name0" presStyleCnt="0">
        <dgm:presLayoutVars>
          <dgm:chMax val="1"/>
          <dgm:chPref val="1"/>
          <dgm:dir/>
          <dgm:resizeHandles/>
        </dgm:presLayoutVars>
      </dgm:prSet>
      <dgm:spPr/>
      <dgm:t>
        <a:bodyPr/>
        <a:lstStyle/>
        <a:p>
          <a:endParaRPr lang="zh-CN" altLang="en-US"/>
        </a:p>
      </dgm:t>
    </dgm:pt>
    <dgm:pt modelId="{DB20EC73-E887-4117-9999-FB7BD29BA4CD}" type="pres">
      <dgm:prSet presAssocID="{78771B31-AF2E-4B22-B25D-76D4F9FAA836}" presName="Parent" presStyleLbl="node1" presStyleIdx="0" presStyleCnt="2" custScaleX="129784" custScaleY="69845" custLinFactNeighborX="-44992" custLinFactNeighborY="-58858">
        <dgm:presLayoutVars>
          <dgm:chMax val="4"/>
          <dgm:chPref val="3"/>
        </dgm:presLayoutVars>
      </dgm:prSet>
      <dgm:spPr/>
      <dgm:t>
        <a:bodyPr/>
        <a:lstStyle/>
        <a:p>
          <a:endParaRPr lang="zh-CN" altLang="en-US"/>
        </a:p>
      </dgm:t>
    </dgm:pt>
    <dgm:pt modelId="{E79A7BB3-ADFF-4952-839C-A04C77E5363D}" type="pres">
      <dgm:prSet presAssocID="{2D7E4B4D-1E4D-4079-8FF1-F4111F4E7CDF}" presName="Accent" presStyleLbl="node1" presStyleIdx="1" presStyleCnt="2" custScaleX="139755" custLinFactNeighborX="1952" custLinFactNeighborY="-20624"/>
      <dgm:spPr>
        <a:ln>
          <a:solidFill>
            <a:schemeClr val="accent4">
              <a:lumMod val="65000"/>
              <a:lumOff val="35000"/>
            </a:schemeClr>
          </a:solidFill>
        </a:ln>
      </dgm:spPr>
      <dgm:t>
        <a:bodyPr/>
        <a:lstStyle/>
        <a:p>
          <a:endParaRPr lang="zh-CN" altLang="en-US"/>
        </a:p>
      </dgm:t>
    </dgm:pt>
    <dgm:pt modelId="{7F5257E2-B113-4085-B907-F2593C645547}" type="pres">
      <dgm:prSet presAssocID="{2D7E4B4D-1E4D-4079-8FF1-F4111F4E7CDF}" presName="Image1" presStyleLbl="fgImgPlace1" presStyleIdx="0" presStyleCnt="3" custScaleX="158839" custScaleY="76476" custLinFactNeighborX="40893" custLinFactNeighborY="-44821"/>
      <dgm:spPr>
        <a:solidFill>
          <a:schemeClr val="accent5">
            <a:lumMod val="20000"/>
            <a:lumOff val="80000"/>
          </a:schemeClr>
        </a:solidFill>
        <a:ln>
          <a:solidFill>
            <a:srgbClr val="0070C0"/>
          </a:solidFill>
        </a:ln>
      </dgm:spPr>
      <dgm:t>
        <a:bodyPr/>
        <a:lstStyle/>
        <a:p>
          <a:endParaRPr lang="zh-CN" altLang="en-US"/>
        </a:p>
      </dgm:t>
    </dgm:pt>
    <dgm:pt modelId="{6DD02B7D-A15D-479E-94C6-90EA16EAFC8A}" type="pres">
      <dgm:prSet presAssocID="{2D7E4B4D-1E4D-4079-8FF1-F4111F4E7CDF}" presName="Child1" presStyleLbl="revTx" presStyleIdx="0" presStyleCnt="3" custScaleY="67134" custLinFactY="-5431" custLinFactNeighborX="-63031" custLinFactNeighborY="-100000">
        <dgm:presLayoutVars>
          <dgm:chMax val="0"/>
          <dgm:chPref val="0"/>
          <dgm:bulletEnabled val="1"/>
        </dgm:presLayoutVars>
      </dgm:prSet>
      <dgm:spPr/>
      <dgm:t>
        <a:bodyPr/>
        <a:lstStyle/>
        <a:p>
          <a:endParaRPr lang="zh-CN" altLang="en-US"/>
        </a:p>
      </dgm:t>
    </dgm:pt>
    <dgm:pt modelId="{77F2200B-3255-48F2-B908-3B1B6BD6A61F}" type="pres">
      <dgm:prSet presAssocID="{537C1412-3844-413D-AD3D-7FE4439BD6C6}" presName="Image2" presStyleCnt="0"/>
      <dgm:spPr/>
    </dgm:pt>
    <dgm:pt modelId="{36546D9C-E725-40B8-8511-DD53C2B2D660}" type="pres">
      <dgm:prSet presAssocID="{537C1412-3844-413D-AD3D-7FE4439BD6C6}" presName="Image" presStyleLbl="fgImgPlace1" presStyleIdx="1" presStyleCnt="3" custScaleX="154967" custScaleY="76465" custLinFactNeighborX="92952" custLinFactNeighborY="-85063"/>
      <dgm:spPr>
        <a:solidFill>
          <a:srgbClr val="FFFFFF"/>
        </a:solidFill>
        <a:ln>
          <a:solidFill>
            <a:srgbClr val="0070C0"/>
          </a:solidFill>
        </a:ln>
      </dgm:spPr>
      <dgm:t>
        <a:bodyPr/>
        <a:lstStyle/>
        <a:p>
          <a:endParaRPr lang="zh-CN" altLang="en-US"/>
        </a:p>
      </dgm:t>
    </dgm:pt>
    <dgm:pt modelId="{60AEF1D4-B9E1-468A-9741-C47D8D9F223D}" type="pres">
      <dgm:prSet presAssocID="{537C1412-3844-413D-AD3D-7FE4439BD6C6}" presName="Child2" presStyleLbl="revTx" presStyleIdx="1" presStyleCnt="3" custLinFactNeighborX="-26386" custLinFactNeighborY="-84787">
        <dgm:presLayoutVars>
          <dgm:chMax val="0"/>
          <dgm:chPref val="0"/>
          <dgm:bulletEnabled val="1"/>
        </dgm:presLayoutVars>
      </dgm:prSet>
      <dgm:spPr/>
      <dgm:t>
        <a:bodyPr/>
        <a:lstStyle/>
        <a:p>
          <a:endParaRPr lang="zh-CN" altLang="en-US"/>
        </a:p>
      </dgm:t>
    </dgm:pt>
    <dgm:pt modelId="{4F2CF0DD-D39D-488B-AA74-0BE5231046B6}" type="pres">
      <dgm:prSet presAssocID="{6E11E577-3394-48B9-9DF3-CB3B6F4C9BC4}" presName="Image3" presStyleCnt="0"/>
      <dgm:spPr/>
    </dgm:pt>
    <dgm:pt modelId="{CD273800-3A61-4DE2-B6AB-F0FAD41D6A41}" type="pres">
      <dgm:prSet presAssocID="{6E11E577-3394-48B9-9DF3-CB3B6F4C9BC4}" presName="Image" presStyleLbl="fgImgPlace1" presStyleIdx="2" presStyleCnt="3" custScaleX="139226" custScaleY="76465" custLinFactNeighborX="42829" custLinFactNeighborY="-16617"/>
      <dgm:spPr>
        <a:solidFill>
          <a:schemeClr val="accent5">
            <a:lumMod val="20000"/>
            <a:lumOff val="80000"/>
          </a:schemeClr>
        </a:solidFill>
        <a:ln>
          <a:solidFill>
            <a:srgbClr val="0070C0"/>
          </a:solidFill>
        </a:ln>
      </dgm:spPr>
      <dgm:t>
        <a:bodyPr/>
        <a:lstStyle/>
        <a:p>
          <a:endParaRPr lang="zh-CN" altLang="en-US"/>
        </a:p>
      </dgm:t>
    </dgm:pt>
    <dgm:pt modelId="{7A019AEE-0FCD-48FC-B98C-2B76608197CE}" type="pres">
      <dgm:prSet presAssocID="{6E11E577-3394-48B9-9DF3-CB3B6F4C9BC4}" presName="Child3" presStyleLbl="revTx" presStyleIdx="2" presStyleCnt="3" custLinFactNeighborX="-52041" custLinFactNeighborY="-14715">
        <dgm:presLayoutVars>
          <dgm:chMax val="0"/>
          <dgm:chPref val="0"/>
          <dgm:bulletEnabled val="1"/>
        </dgm:presLayoutVars>
      </dgm:prSet>
      <dgm:spPr/>
      <dgm:t>
        <a:bodyPr/>
        <a:lstStyle/>
        <a:p>
          <a:endParaRPr lang="zh-CN" altLang="en-US"/>
        </a:p>
      </dgm:t>
    </dgm:pt>
  </dgm:ptLst>
  <dgm:cxnLst>
    <dgm:cxn modelId="{BE83EE8C-2298-43E8-9311-93C38DCFB0DC}" type="presOf" srcId="{86C7FDD0-11EE-4A4C-AB5B-D7D1A2EB7577}" destId="{729936E0-99C2-4B84-8891-6E01BCD510EC}" srcOrd="0" destOrd="0" presId="urn:microsoft.com/office/officeart/2011/layout/RadialPictureList#1"/>
    <dgm:cxn modelId="{7B11A5AD-FA7D-430B-9DF7-C94FAAF5F29B}" srcId="{86C7FDD0-11EE-4A4C-AB5B-D7D1A2EB7577}" destId="{78771B31-AF2E-4B22-B25D-76D4F9FAA836}" srcOrd="0" destOrd="0" parTransId="{61A6768C-F47D-4ADA-B804-B58185C9DE47}" sibTransId="{E396FB77-764C-4092-BFB7-8D045C3C64B0}"/>
    <dgm:cxn modelId="{78FC9835-9028-4912-B0CC-2D5BB704BE5C}" srcId="{78771B31-AF2E-4B22-B25D-76D4F9FAA836}" destId="{6E11E577-3394-48B9-9DF3-CB3B6F4C9BC4}" srcOrd="2" destOrd="0" parTransId="{FBCC8156-8ECB-4EFD-97A8-31DC505A6735}" sibTransId="{47B7EB5A-DD26-41C1-BBA3-51436421EFE1}"/>
    <dgm:cxn modelId="{76113408-9034-4123-8094-B079F8969CA3}" type="presOf" srcId="{78771B31-AF2E-4B22-B25D-76D4F9FAA836}" destId="{DB20EC73-E887-4117-9999-FB7BD29BA4CD}" srcOrd="0" destOrd="0" presId="urn:microsoft.com/office/officeart/2011/layout/RadialPictureList#1"/>
    <dgm:cxn modelId="{104CC3BE-307F-40CC-B0F2-75BAA94B8D80}" type="presOf" srcId="{537C1412-3844-413D-AD3D-7FE4439BD6C6}" destId="{60AEF1D4-B9E1-468A-9741-C47D8D9F223D}" srcOrd="0" destOrd="0" presId="urn:microsoft.com/office/officeart/2011/layout/RadialPictureList#1"/>
    <dgm:cxn modelId="{E5C772D1-CD1C-4C4A-9174-FD6A356BD18C}" srcId="{78771B31-AF2E-4B22-B25D-76D4F9FAA836}" destId="{2D7E4B4D-1E4D-4079-8FF1-F4111F4E7CDF}" srcOrd="0" destOrd="0" parTransId="{B2C95BB0-368E-4963-93AA-80767D26878D}" sibTransId="{995FA3DC-F0CF-4680-941D-6537F8F02F16}"/>
    <dgm:cxn modelId="{63F667D7-FE33-427F-BFAF-D130477ED1EC}" srcId="{86C7FDD0-11EE-4A4C-AB5B-D7D1A2EB7577}" destId="{37BCA22C-8222-4105-839C-95BF390C3BC3}" srcOrd="1" destOrd="0" parTransId="{6E795870-F1CA-4462-B98F-597E6C033034}" sibTransId="{82D55377-EA4F-4814-ACDC-5D4C3E07D099}"/>
    <dgm:cxn modelId="{5A2FDD66-B1BE-4AA8-ABB8-B5407E1F871F}" type="presOf" srcId="{6E11E577-3394-48B9-9DF3-CB3B6F4C9BC4}" destId="{7A019AEE-0FCD-48FC-B98C-2B76608197CE}" srcOrd="0" destOrd="0" presId="urn:microsoft.com/office/officeart/2011/layout/RadialPictureList#1"/>
    <dgm:cxn modelId="{47447082-D041-4141-9F37-1AE1A24CACCB}" type="presOf" srcId="{2D7E4B4D-1E4D-4079-8FF1-F4111F4E7CDF}" destId="{6DD02B7D-A15D-479E-94C6-90EA16EAFC8A}" srcOrd="0" destOrd="0" presId="urn:microsoft.com/office/officeart/2011/layout/RadialPictureList#1"/>
    <dgm:cxn modelId="{844A0B5C-8656-4D85-8A4E-AFFA01AA7976}" srcId="{78771B31-AF2E-4B22-B25D-76D4F9FAA836}" destId="{537C1412-3844-413D-AD3D-7FE4439BD6C6}" srcOrd="1" destOrd="0" parTransId="{C5E1E6BA-BE47-4399-BD61-9B70BEF94F18}" sibTransId="{444F3D24-AA73-4F5A-AF64-1FEB07853EEA}"/>
    <dgm:cxn modelId="{0FA31256-4704-4DA7-A64A-FED10906A0B4}" type="presParOf" srcId="{729936E0-99C2-4B84-8891-6E01BCD510EC}" destId="{DB20EC73-E887-4117-9999-FB7BD29BA4CD}" srcOrd="0" destOrd="0" presId="urn:microsoft.com/office/officeart/2011/layout/RadialPictureList#1"/>
    <dgm:cxn modelId="{3482C7C1-C898-468F-A6DB-80CDA4108F5A}" type="presParOf" srcId="{729936E0-99C2-4B84-8891-6E01BCD510EC}" destId="{E79A7BB3-ADFF-4952-839C-A04C77E5363D}" srcOrd="1" destOrd="0" presId="urn:microsoft.com/office/officeart/2011/layout/RadialPictureList#1"/>
    <dgm:cxn modelId="{72C59EC4-4C8D-4637-AADF-01B78D58FBF9}" type="presParOf" srcId="{729936E0-99C2-4B84-8891-6E01BCD510EC}" destId="{7F5257E2-B113-4085-B907-F2593C645547}" srcOrd="2" destOrd="0" presId="urn:microsoft.com/office/officeart/2011/layout/RadialPictureList#1"/>
    <dgm:cxn modelId="{0F07245D-6BCA-4662-9D51-AF946C3655EB}" type="presParOf" srcId="{729936E0-99C2-4B84-8891-6E01BCD510EC}" destId="{6DD02B7D-A15D-479E-94C6-90EA16EAFC8A}" srcOrd="3" destOrd="0" presId="urn:microsoft.com/office/officeart/2011/layout/RadialPictureList#1"/>
    <dgm:cxn modelId="{047204BB-CD4D-4FED-9DC6-985B8206CFD3}" type="presParOf" srcId="{729936E0-99C2-4B84-8891-6E01BCD510EC}" destId="{77F2200B-3255-48F2-B908-3B1B6BD6A61F}" srcOrd="4" destOrd="0" presId="urn:microsoft.com/office/officeart/2011/layout/RadialPictureList#1"/>
    <dgm:cxn modelId="{D8B532C9-D371-4FED-BFA6-2F61C29C359E}" type="presParOf" srcId="{77F2200B-3255-48F2-B908-3B1B6BD6A61F}" destId="{36546D9C-E725-40B8-8511-DD53C2B2D660}" srcOrd="0" destOrd="0" presId="urn:microsoft.com/office/officeart/2011/layout/RadialPictureList#1"/>
    <dgm:cxn modelId="{4491E5EC-F01E-46B5-9162-BD512BE5EB08}" type="presParOf" srcId="{729936E0-99C2-4B84-8891-6E01BCD510EC}" destId="{60AEF1D4-B9E1-468A-9741-C47D8D9F223D}" srcOrd="5" destOrd="0" presId="urn:microsoft.com/office/officeart/2011/layout/RadialPictureList#1"/>
    <dgm:cxn modelId="{62547AAE-77FB-4EC2-8937-779D9E185543}" type="presParOf" srcId="{729936E0-99C2-4B84-8891-6E01BCD510EC}" destId="{4F2CF0DD-D39D-488B-AA74-0BE5231046B6}" srcOrd="6" destOrd="0" presId="urn:microsoft.com/office/officeart/2011/layout/RadialPictureList#1"/>
    <dgm:cxn modelId="{994E622F-1144-46A9-B0E0-E6AD20DE281E}" type="presParOf" srcId="{4F2CF0DD-D39D-488B-AA74-0BE5231046B6}" destId="{CD273800-3A61-4DE2-B6AB-F0FAD41D6A41}" srcOrd="0" destOrd="0" presId="urn:microsoft.com/office/officeart/2011/layout/RadialPictureList#1"/>
    <dgm:cxn modelId="{5524A61F-BF1A-4FDB-A792-C53FFCBC35BD}" type="presParOf" srcId="{729936E0-99C2-4B84-8891-6E01BCD510EC}" destId="{7A019AEE-0FCD-48FC-B98C-2B76608197CE}" srcOrd="7" destOrd="0" presId="urn:microsoft.com/office/officeart/2011/layout/RadialPicture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784976" cy="5472608"/>
        <a:chOff x="0" y="0"/>
        <a:chExt cx="8784976" cy="5472608"/>
      </a:xfrm>
    </dsp:grpSpPr>
    <dsp:sp modelId="{D30E1A97-828D-4E8A-9448-7576D12B3F7D}">
      <dsp:nvSpPr>
        <dsp:cNvPr id="5" name="任意多边形 4"/>
        <dsp:cNvSpPr/>
      </dsp:nvSpPr>
      <dsp:spPr bwMode="white">
        <a:xfrm>
          <a:off x="1585922" y="2020928"/>
          <a:ext cx="2315834" cy="158290"/>
        </a:xfrm>
        <a:custGeom>
          <a:avLst/>
          <a:gdLst/>
          <a:ahLst/>
          <a:cxnLst/>
          <a:pathLst>
            <a:path w="3647" h="249">
              <a:moveTo>
                <a:pt x="3647" y="0"/>
              </a:moveTo>
              <a:lnTo>
                <a:pt x="3647" y="30"/>
              </a:lnTo>
              <a:lnTo>
                <a:pt x="0" y="30"/>
              </a:lnTo>
              <a:lnTo>
                <a:pt x="0" y="249"/>
              </a:lnTo>
            </a:path>
          </a:pathLst>
        </a:custGeom>
      </dsp:spPr>
      <dsp:style>
        <a:lnRef idx="2">
          <a:schemeClr val="accent1">
            <a:shade val="60000"/>
          </a:schemeClr>
        </a:lnRef>
        <a:fillRef idx="0">
          <a:schemeClr val="accent1"/>
        </a:fillRef>
        <a:effectRef idx="0">
          <a:scrgbClr r="0" g="0" b="0"/>
        </a:effectRef>
        <a:fontRef idx="minor"/>
      </dsp:style>
      <dsp:txXfrm>
        <a:off x="1585922" y="2020928"/>
        <a:ext cx="2315834" cy="158290"/>
      </dsp:txXfrm>
    </dsp:sp>
    <dsp:sp modelId="{853DBF4A-CC51-4FD0-A336-6121B1319EC5}">
      <dsp:nvSpPr>
        <dsp:cNvPr id="8" name="任意多边形 7"/>
        <dsp:cNvSpPr/>
      </dsp:nvSpPr>
      <dsp:spPr bwMode="white">
        <a:xfrm>
          <a:off x="441323" y="2962361"/>
          <a:ext cx="1144598" cy="206819"/>
        </a:xfrm>
        <a:custGeom>
          <a:avLst/>
          <a:gdLst/>
          <a:ahLst/>
          <a:cxnLst/>
          <a:pathLst>
            <a:path w="1803" h="326">
              <a:moveTo>
                <a:pt x="1803" y="0"/>
              </a:moveTo>
              <a:lnTo>
                <a:pt x="1803" y="107"/>
              </a:lnTo>
              <a:lnTo>
                <a:pt x="0" y="107"/>
              </a:lnTo>
              <a:lnTo>
                <a:pt x="0" y="326"/>
              </a:lnTo>
            </a:path>
          </a:pathLst>
        </a:custGeom>
      </dsp:spPr>
      <dsp:style>
        <a:lnRef idx="2">
          <a:schemeClr val="accent1">
            <a:shade val="80000"/>
          </a:schemeClr>
        </a:lnRef>
        <a:fillRef idx="0">
          <a:schemeClr val="accent1"/>
        </a:fillRef>
        <a:effectRef idx="0">
          <a:scrgbClr r="0" g="0" b="0"/>
        </a:effectRef>
        <a:fontRef idx="minor"/>
      </dsp:style>
      <dsp:txXfrm>
        <a:off x="441323" y="2962361"/>
        <a:ext cx="1144598" cy="206819"/>
      </dsp:txXfrm>
    </dsp:sp>
    <dsp:sp modelId="{CC1FE240-0B04-446B-91C5-7364CDA03BCD}">
      <dsp:nvSpPr>
        <dsp:cNvPr id="11" name="任意多边形 10"/>
        <dsp:cNvSpPr/>
      </dsp:nvSpPr>
      <dsp:spPr bwMode="white">
        <a:xfrm>
          <a:off x="1553845" y="2962361"/>
          <a:ext cx="32077" cy="224869"/>
        </a:xfrm>
        <a:custGeom>
          <a:avLst/>
          <a:gdLst/>
          <a:ahLst/>
          <a:cxnLst/>
          <a:pathLst>
            <a:path w="51" h="354">
              <a:moveTo>
                <a:pt x="51" y="0"/>
              </a:moveTo>
              <a:lnTo>
                <a:pt x="51" y="135"/>
              </a:lnTo>
              <a:lnTo>
                <a:pt x="0" y="135"/>
              </a:lnTo>
              <a:lnTo>
                <a:pt x="0" y="354"/>
              </a:lnTo>
            </a:path>
          </a:pathLst>
        </a:custGeom>
      </dsp:spPr>
      <dsp:style>
        <a:lnRef idx="2">
          <a:schemeClr val="accent1">
            <a:shade val="80000"/>
          </a:schemeClr>
        </a:lnRef>
        <a:fillRef idx="0">
          <a:schemeClr val="accent1"/>
        </a:fillRef>
        <a:effectRef idx="0">
          <a:scrgbClr r="0" g="0" b="0"/>
        </a:effectRef>
        <a:fontRef idx="minor"/>
      </dsp:style>
      <dsp:txXfrm>
        <a:off x="1553845" y="2962361"/>
        <a:ext cx="32077" cy="224869"/>
      </dsp:txXfrm>
    </dsp:sp>
    <dsp:sp modelId="{8427222B-A19C-4C36-8821-1B32CDFC47C4}">
      <dsp:nvSpPr>
        <dsp:cNvPr id="14" name="任意多边形 13"/>
        <dsp:cNvSpPr/>
      </dsp:nvSpPr>
      <dsp:spPr bwMode="white">
        <a:xfrm>
          <a:off x="1585922" y="2962361"/>
          <a:ext cx="1224745" cy="202271"/>
        </a:xfrm>
        <a:custGeom>
          <a:avLst/>
          <a:gdLst/>
          <a:ahLst/>
          <a:cxnLst/>
          <a:pathLst>
            <a:path w="1929" h="319">
              <a:moveTo>
                <a:pt x="0" y="0"/>
              </a:moveTo>
              <a:lnTo>
                <a:pt x="0" y="100"/>
              </a:lnTo>
              <a:lnTo>
                <a:pt x="1929" y="100"/>
              </a:lnTo>
              <a:lnTo>
                <a:pt x="1929" y="319"/>
              </a:lnTo>
            </a:path>
          </a:pathLst>
        </a:custGeom>
      </dsp:spPr>
      <dsp:style>
        <a:lnRef idx="2">
          <a:schemeClr val="accent1">
            <a:shade val="80000"/>
          </a:schemeClr>
        </a:lnRef>
        <a:fillRef idx="0">
          <a:schemeClr val="accent1"/>
        </a:fillRef>
        <a:effectRef idx="0">
          <a:scrgbClr r="0" g="0" b="0"/>
        </a:effectRef>
        <a:fontRef idx="minor"/>
      </dsp:style>
      <dsp:txXfrm>
        <a:off x="1585922" y="2962361"/>
        <a:ext cx="1224745" cy="202271"/>
      </dsp:txXfrm>
    </dsp:sp>
    <dsp:sp modelId="{D63376ED-4B8E-469F-8317-6D98FB47209C}">
      <dsp:nvSpPr>
        <dsp:cNvPr id="17" name="任意多边形 16"/>
        <dsp:cNvSpPr/>
      </dsp:nvSpPr>
      <dsp:spPr bwMode="white">
        <a:xfrm>
          <a:off x="3901755" y="2020928"/>
          <a:ext cx="1959024" cy="712029"/>
        </a:xfrm>
        <a:custGeom>
          <a:avLst/>
          <a:gdLst/>
          <a:ahLst/>
          <a:cxnLst/>
          <a:pathLst>
            <a:path w="3085" h="1121">
              <a:moveTo>
                <a:pt x="0" y="0"/>
              </a:moveTo>
              <a:lnTo>
                <a:pt x="0" y="902"/>
              </a:lnTo>
              <a:lnTo>
                <a:pt x="3085" y="902"/>
              </a:lnTo>
              <a:lnTo>
                <a:pt x="3085" y="1121"/>
              </a:lnTo>
            </a:path>
          </a:pathLst>
        </a:custGeom>
      </dsp:spPr>
      <dsp:style>
        <a:lnRef idx="2">
          <a:schemeClr val="accent1">
            <a:shade val="60000"/>
          </a:schemeClr>
        </a:lnRef>
        <a:fillRef idx="0">
          <a:schemeClr val="accent1"/>
        </a:fillRef>
        <a:effectRef idx="0">
          <a:scrgbClr r="0" g="0" b="0"/>
        </a:effectRef>
        <a:fontRef idx="minor"/>
      </dsp:style>
      <dsp:txXfrm>
        <a:off x="3901755" y="2020928"/>
        <a:ext cx="1959024" cy="712029"/>
      </dsp:txXfrm>
    </dsp:sp>
    <dsp:sp modelId="{B0605223-906A-4E67-9B68-1952F08F64F4}">
      <dsp:nvSpPr>
        <dsp:cNvPr id="20" name="任意多边形 19"/>
        <dsp:cNvSpPr/>
      </dsp:nvSpPr>
      <dsp:spPr bwMode="white">
        <a:xfrm>
          <a:off x="3923653" y="3518362"/>
          <a:ext cx="1937126" cy="613433"/>
        </a:xfrm>
        <a:custGeom>
          <a:avLst/>
          <a:gdLst/>
          <a:ahLst/>
          <a:cxnLst/>
          <a:pathLst>
            <a:path w="3051" h="966">
              <a:moveTo>
                <a:pt x="3051" y="0"/>
              </a:moveTo>
              <a:lnTo>
                <a:pt x="3051" y="747"/>
              </a:lnTo>
              <a:lnTo>
                <a:pt x="0" y="747"/>
              </a:lnTo>
              <a:lnTo>
                <a:pt x="0" y="966"/>
              </a:lnTo>
            </a:path>
          </a:pathLst>
        </a:custGeom>
      </dsp:spPr>
      <dsp:style>
        <a:lnRef idx="2">
          <a:schemeClr val="accent1">
            <a:shade val="80000"/>
          </a:schemeClr>
        </a:lnRef>
        <a:fillRef idx="0">
          <a:schemeClr val="accent1"/>
        </a:fillRef>
        <a:effectRef idx="0">
          <a:scrgbClr r="0" g="0" b="0"/>
        </a:effectRef>
        <a:fontRef idx="minor"/>
      </dsp:style>
      <dsp:txXfrm>
        <a:off x="3923653" y="3518362"/>
        <a:ext cx="1937126" cy="613433"/>
      </dsp:txXfrm>
    </dsp:sp>
    <dsp:sp modelId="{5F89BF26-B719-46DD-A1F5-1DC774035069}">
      <dsp:nvSpPr>
        <dsp:cNvPr id="23" name="任意多边形 22"/>
        <dsp:cNvSpPr/>
      </dsp:nvSpPr>
      <dsp:spPr bwMode="white">
        <a:xfrm>
          <a:off x="5312165" y="3518362"/>
          <a:ext cx="548614" cy="613433"/>
        </a:xfrm>
        <a:custGeom>
          <a:avLst/>
          <a:gdLst/>
          <a:ahLst/>
          <a:cxnLst/>
          <a:pathLst>
            <a:path w="864" h="966">
              <a:moveTo>
                <a:pt x="864" y="0"/>
              </a:moveTo>
              <a:lnTo>
                <a:pt x="864" y="747"/>
              </a:lnTo>
              <a:lnTo>
                <a:pt x="0" y="747"/>
              </a:lnTo>
              <a:lnTo>
                <a:pt x="0" y="966"/>
              </a:lnTo>
            </a:path>
          </a:pathLst>
        </a:custGeom>
      </dsp:spPr>
      <dsp:style>
        <a:lnRef idx="2">
          <a:schemeClr val="accent1">
            <a:shade val="80000"/>
          </a:schemeClr>
        </a:lnRef>
        <a:fillRef idx="0">
          <a:schemeClr val="accent1"/>
        </a:fillRef>
        <a:effectRef idx="0">
          <a:scrgbClr r="0" g="0" b="0"/>
        </a:effectRef>
        <a:fontRef idx="minor"/>
      </dsp:style>
      <dsp:txXfrm>
        <a:off x="5312165" y="3518362"/>
        <a:ext cx="548614" cy="613433"/>
      </dsp:txXfrm>
    </dsp:sp>
    <dsp:sp modelId="{A228BFAE-3DFE-4D4B-89DD-E6405CAE8208}">
      <dsp:nvSpPr>
        <dsp:cNvPr id="26" name="任意多边形 25"/>
        <dsp:cNvSpPr/>
      </dsp:nvSpPr>
      <dsp:spPr bwMode="white">
        <a:xfrm>
          <a:off x="5860780" y="3518362"/>
          <a:ext cx="738953" cy="613433"/>
        </a:xfrm>
        <a:custGeom>
          <a:avLst/>
          <a:gdLst/>
          <a:ahLst/>
          <a:cxnLst/>
          <a:pathLst>
            <a:path w="1164" h="966">
              <a:moveTo>
                <a:pt x="0" y="0"/>
              </a:moveTo>
              <a:lnTo>
                <a:pt x="0" y="747"/>
              </a:lnTo>
              <a:lnTo>
                <a:pt x="1164" y="747"/>
              </a:lnTo>
              <a:lnTo>
                <a:pt x="1164" y="966"/>
              </a:lnTo>
            </a:path>
          </a:pathLst>
        </a:custGeom>
      </dsp:spPr>
      <dsp:style>
        <a:lnRef idx="2">
          <a:schemeClr val="accent1">
            <a:shade val="80000"/>
          </a:schemeClr>
        </a:lnRef>
        <a:fillRef idx="0">
          <a:schemeClr val="accent1"/>
        </a:fillRef>
        <a:effectRef idx="0">
          <a:scrgbClr r="0" g="0" b="0"/>
        </a:effectRef>
        <a:fontRef idx="minor"/>
      </dsp:style>
      <dsp:txXfrm>
        <a:off x="5860780" y="3518362"/>
        <a:ext cx="738953" cy="613433"/>
      </dsp:txXfrm>
    </dsp:sp>
    <dsp:sp modelId="{53698BBB-89DC-48B3-9709-29952701B0AD}">
      <dsp:nvSpPr>
        <dsp:cNvPr id="29" name="任意多边形 28"/>
        <dsp:cNvSpPr/>
      </dsp:nvSpPr>
      <dsp:spPr bwMode="white">
        <a:xfrm>
          <a:off x="5860780" y="3518362"/>
          <a:ext cx="2125411" cy="613433"/>
        </a:xfrm>
        <a:custGeom>
          <a:avLst/>
          <a:gdLst/>
          <a:ahLst/>
          <a:cxnLst/>
          <a:pathLst>
            <a:path w="3347" h="966">
              <a:moveTo>
                <a:pt x="0" y="0"/>
              </a:moveTo>
              <a:lnTo>
                <a:pt x="0" y="747"/>
              </a:lnTo>
              <a:lnTo>
                <a:pt x="3347" y="747"/>
              </a:lnTo>
              <a:lnTo>
                <a:pt x="3347" y="966"/>
              </a:lnTo>
            </a:path>
          </a:pathLst>
        </a:custGeom>
      </dsp:spPr>
      <dsp:style>
        <a:lnRef idx="2">
          <a:schemeClr val="accent1">
            <a:shade val="80000"/>
          </a:schemeClr>
        </a:lnRef>
        <a:fillRef idx="0">
          <a:schemeClr val="accent1"/>
        </a:fillRef>
        <a:effectRef idx="0">
          <a:scrgbClr r="0" g="0" b="0"/>
        </a:effectRef>
        <a:fontRef idx="minor"/>
      </dsp:style>
      <dsp:txXfrm>
        <a:off x="5860780" y="3518362"/>
        <a:ext cx="2125411" cy="613433"/>
      </dsp:txXfrm>
    </dsp:sp>
    <dsp:sp modelId="{1B64F771-D4C0-4551-B172-CD7483B3C1A7}">
      <dsp:nvSpPr>
        <dsp:cNvPr id="3" name="圆角矩形 2"/>
        <dsp:cNvSpPr/>
      </dsp:nvSpPr>
      <dsp:spPr bwMode="white">
        <a:xfrm>
          <a:off x="2526749" y="852940"/>
          <a:ext cx="2750013" cy="1167988"/>
        </a:xfrm>
        <a:prstGeom prst="roundRect">
          <a:avLst>
            <a:gd name="adj" fmla="val 10000"/>
          </a:avLst>
        </a:prstGeom>
        <a:solidFill>
          <a:schemeClr val="bg2"/>
        </a:solidFill>
      </dsp:spPr>
      <dsp:style>
        <a:lnRef idx="2">
          <a:schemeClr val="lt1"/>
        </a:lnRef>
        <a:fillRef idx="1">
          <a:schemeClr val="accent1"/>
        </a:fillRef>
        <a:effectRef idx="0">
          <a:scrgbClr r="0" g="0" b="0"/>
        </a:effectRef>
        <a:fontRef idx="minor">
          <a:schemeClr val="lt1"/>
        </a:fontRef>
      </dsp:style>
      <dsp:txXfrm>
        <a:off x="2526749" y="852940"/>
        <a:ext cx="2750013" cy="1167988"/>
      </dsp:txXfrm>
    </dsp:sp>
    <dsp:sp modelId="{519770A7-A539-4C4A-82D7-AE075C7A87DA}">
      <dsp:nvSpPr>
        <dsp:cNvPr id="4" name="圆角矩形 3"/>
        <dsp:cNvSpPr/>
      </dsp:nvSpPr>
      <dsp:spPr bwMode="white">
        <a:xfrm>
          <a:off x="2557438" y="882094"/>
          <a:ext cx="2750013" cy="1167988"/>
        </a:xfrm>
        <a:prstGeom prst="roundRect">
          <a:avLst>
            <a:gd name="adj" fmla="val 10000"/>
          </a:avLst>
        </a:prstGeom>
        <a:blipFill rotWithShape="0">
          <a:blip r:embed="rId1"/>
          <a:tile tx="0" ty="0" sx="100000" sy="100000" flip="none" algn="tl"/>
        </a:blipFill>
        <a:ln>
          <a:solidFill>
            <a:schemeClr val="accent2">
              <a:lumMod val="60000"/>
              <a:lumOff val="40000"/>
            </a:schemeClr>
          </a:solidFill>
        </a:ln>
      </dsp:spPr>
      <dsp:style>
        <a:lnRef idx="2">
          <a:schemeClr val="accent1"/>
        </a:lnRef>
        <a:fillRef idx="1">
          <a:schemeClr val="lt1">
            <a:alpha val="90000"/>
          </a:schemeClr>
        </a:fillRef>
        <a:effectRef idx="0">
          <a:scrgbClr r="0" g="0" b="0"/>
        </a:effectRef>
        <a:fontRef idx="minor"/>
      </dsp:style>
      <dsp:txBody>
        <a:bodyPr lIns="121920" tIns="121920" rIns="121920"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b="1" dirty="0" smtClean="0">
              <a:solidFill>
                <a:schemeClr val="accent2">
                  <a:lumMod val="50000"/>
                </a:schemeClr>
              </a:solidFill>
              <a:effectLst/>
              <a:latin typeface="黑体" panose="02010609060101010101" pitchFamily="49" charset="-122"/>
              <a:ea typeface="黑体" panose="02010609060101010101" pitchFamily="49" charset="-122"/>
            </a:rPr>
            <a:t>溶液</a:t>
          </a:r>
          <a:r>
            <a:rPr lang="zh-CN" altLang="en-US" sz="3200" b="1" dirty="0" smtClean="0">
              <a:solidFill>
                <a:schemeClr val="accent2">
                  <a:lumMod val="50000"/>
                </a:schemeClr>
              </a:solidFill>
              <a:effectLst/>
              <a:latin typeface="黑体" panose="02010609060101010101" pitchFamily="49" charset="-122"/>
              <a:ea typeface="黑体" panose="02010609060101010101" pitchFamily="49" charset="-122"/>
            </a:rPr>
            <a:t>的性质</a:t>
          </a:r>
          <a:endParaRPr lang="zh-CN" altLang="en-US" sz="3200" b="1" dirty="0">
            <a:solidFill>
              <a:schemeClr val="accent2">
                <a:lumMod val="50000"/>
              </a:schemeClr>
            </a:solidFill>
            <a:effectLst/>
            <a:latin typeface="黑体" panose="02010609060101010101" pitchFamily="49" charset="-122"/>
            <a:ea typeface="黑体" panose="02010609060101010101" pitchFamily="49" charset="-122"/>
          </a:endParaRPr>
        </a:p>
      </dsp:txBody>
      <dsp:txXfrm>
        <a:off x="2557438" y="882094"/>
        <a:ext cx="2750013" cy="1167988"/>
      </dsp:txXfrm>
    </dsp:sp>
    <dsp:sp modelId="{608C0586-2C66-4C79-8631-715AC4CF2E9A}">
      <dsp:nvSpPr>
        <dsp:cNvPr id="6" name="圆角矩形 5"/>
        <dsp:cNvSpPr/>
      </dsp:nvSpPr>
      <dsp:spPr bwMode="white">
        <a:xfrm>
          <a:off x="547559" y="2179218"/>
          <a:ext cx="2076724" cy="783143"/>
        </a:xfrm>
        <a:prstGeom prst="roundRect">
          <a:avLst>
            <a:gd name="adj" fmla="val 10000"/>
          </a:avLst>
        </a:prstGeom>
        <a:solidFill>
          <a:srgbClr val="CCFFFF"/>
        </a:solidFill>
      </dsp:spPr>
      <dsp:style>
        <a:lnRef idx="2">
          <a:schemeClr val="lt1"/>
        </a:lnRef>
        <a:fillRef idx="1">
          <a:schemeClr val="accent1"/>
        </a:fillRef>
        <a:effectRef idx="0">
          <a:scrgbClr r="0" g="0" b="0"/>
        </a:effectRef>
        <a:fontRef idx="minor">
          <a:schemeClr val="lt1"/>
        </a:fontRef>
      </dsp:style>
      <dsp:txXfrm>
        <a:off x="547559" y="2179218"/>
        <a:ext cx="2076724" cy="783143"/>
      </dsp:txXfrm>
    </dsp:sp>
    <dsp:sp modelId="{8A5AB859-66E7-4F01-B873-5A26E37515B3}">
      <dsp:nvSpPr>
        <dsp:cNvPr id="7" name="圆角矩形 6"/>
        <dsp:cNvSpPr/>
      </dsp:nvSpPr>
      <dsp:spPr bwMode="white">
        <a:xfrm>
          <a:off x="578248" y="2208373"/>
          <a:ext cx="2076724" cy="783143"/>
        </a:xfrm>
        <a:prstGeom prst="roundRect">
          <a:avLst>
            <a:gd name="adj" fmla="val 10000"/>
          </a:avLst>
        </a:prstGeom>
        <a:solidFill>
          <a:srgbClr val="FFCCFF">
            <a:alpha val="89804"/>
          </a:srgbClr>
        </a:solidFill>
        <a:ln>
          <a:solidFill>
            <a:srgbClr val="7030A0"/>
          </a:solidFill>
        </a:ln>
      </dsp:spPr>
      <dsp:style>
        <a:lnRef idx="2">
          <a:schemeClr val="accent1"/>
        </a:lnRef>
        <a:fillRef idx="1">
          <a:schemeClr val="lt1">
            <a:alpha val="90000"/>
          </a:schemeClr>
        </a:fillRef>
        <a:effectRef idx="0">
          <a:scrgbClr r="0" g="0" b="0"/>
        </a:effectRef>
        <a:fontRef idx="minor"/>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smtClean="0">
              <a:solidFill>
                <a:schemeClr val="dk1"/>
              </a:solidFill>
            </a:rPr>
            <a:t>溶质的本性</a:t>
          </a:r>
          <a:endParaRPr lang="zh-CN" altLang="en-US" sz="2800" b="1" dirty="0">
            <a:solidFill>
              <a:schemeClr val="dk1"/>
            </a:solidFill>
          </a:endParaRPr>
        </a:p>
      </dsp:txBody>
      <dsp:txXfrm>
        <a:off x="578248" y="2208373"/>
        <a:ext cx="2076724" cy="783143"/>
      </dsp:txXfrm>
    </dsp:sp>
    <dsp:sp modelId="{BCAF639F-A215-4562-BC7F-D9E7C8D3E55D}">
      <dsp:nvSpPr>
        <dsp:cNvPr id="9" name="圆角矩形 8"/>
        <dsp:cNvSpPr/>
      </dsp:nvSpPr>
      <dsp:spPr bwMode="white">
        <a:xfrm>
          <a:off x="6579" y="3169179"/>
          <a:ext cx="869488" cy="78648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6579" y="3169179"/>
        <a:ext cx="869488" cy="786482"/>
      </dsp:txXfrm>
    </dsp:sp>
    <dsp:sp modelId="{DBFB52C1-EBA7-411F-AEDB-E0E192E58EA3}">
      <dsp:nvSpPr>
        <dsp:cNvPr id="10" name="圆角矩形 9"/>
        <dsp:cNvSpPr/>
      </dsp:nvSpPr>
      <dsp:spPr bwMode="white">
        <a:xfrm>
          <a:off x="37268" y="3198334"/>
          <a:ext cx="869488" cy="786482"/>
        </a:xfrm>
        <a:prstGeom prst="roundRect">
          <a:avLst>
            <a:gd name="adj" fmla="val 10000"/>
          </a:avLst>
        </a:prstGeom>
        <a:solidFill>
          <a:srgbClr val="CCFFCC">
            <a:alpha val="89804"/>
          </a:srgbClr>
        </a:solidFill>
        <a:ln>
          <a:solidFill>
            <a:srgbClr val="66FFCC"/>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dk1"/>
              </a:solidFill>
            </a:rPr>
            <a:t>颜色</a:t>
          </a:r>
          <a:endParaRPr lang="zh-CN" altLang="en-US" sz="2400" b="1" dirty="0">
            <a:solidFill>
              <a:schemeClr val="dk1"/>
            </a:solidFill>
          </a:endParaRPr>
        </a:p>
      </dsp:txBody>
      <dsp:txXfrm>
        <a:off x="37268" y="3198334"/>
        <a:ext cx="869488" cy="786482"/>
      </dsp:txXfrm>
    </dsp:sp>
    <dsp:sp modelId="{BB147C34-A7A3-419B-8C24-D26E7F207CFA}">
      <dsp:nvSpPr>
        <dsp:cNvPr id="12" name="圆角矩形 11"/>
        <dsp:cNvSpPr/>
      </dsp:nvSpPr>
      <dsp:spPr bwMode="white">
        <a:xfrm>
          <a:off x="969910" y="3187230"/>
          <a:ext cx="1167869" cy="78604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969910" y="3187230"/>
        <a:ext cx="1167869" cy="786047"/>
      </dsp:txXfrm>
    </dsp:sp>
    <dsp:sp modelId="{DEF2865F-3297-4004-9C82-F34ACDB2B96A}">
      <dsp:nvSpPr>
        <dsp:cNvPr id="13" name="圆角矩形 12"/>
        <dsp:cNvSpPr/>
      </dsp:nvSpPr>
      <dsp:spPr bwMode="white">
        <a:xfrm>
          <a:off x="1000599" y="3216385"/>
          <a:ext cx="1167869" cy="786047"/>
        </a:xfrm>
        <a:prstGeom prst="roundRect">
          <a:avLst>
            <a:gd name="adj" fmla="val 10000"/>
          </a:avLst>
        </a:prstGeom>
        <a:solidFill>
          <a:srgbClr val="CCFFCC">
            <a:alpha val="90000"/>
          </a:srgbClr>
        </a:solidFill>
        <a:ln>
          <a:solidFill>
            <a:srgbClr val="66FFCC"/>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dk1"/>
              </a:solidFill>
            </a:rPr>
            <a:t>导电性</a:t>
          </a:r>
          <a:endParaRPr lang="zh-CN" altLang="en-US" sz="2400" b="1" dirty="0">
            <a:solidFill>
              <a:schemeClr val="dk1"/>
            </a:solidFill>
          </a:endParaRPr>
        </a:p>
      </dsp:txBody>
      <dsp:txXfrm>
        <a:off x="1000599" y="3216385"/>
        <a:ext cx="1167869" cy="786047"/>
      </dsp:txXfrm>
    </dsp:sp>
    <dsp:sp modelId="{7CFF2984-4FBD-48EF-8C54-94C76422B9B9}">
      <dsp:nvSpPr>
        <dsp:cNvPr id="15" name="圆角矩形 14"/>
        <dsp:cNvSpPr/>
      </dsp:nvSpPr>
      <dsp:spPr bwMode="white">
        <a:xfrm>
          <a:off x="2303134" y="3164632"/>
          <a:ext cx="1015066" cy="82255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2303134" y="3164632"/>
        <a:ext cx="1015066" cy="822551"/>
      </dsp:txXfrm>
    </dsp:sp>
    <dsp:sp modelId="{45530EAC-5A4B-44F8-9324-21155ACB28BA}">
      <dsp:nvSpPr>
        <dsp:cNvPr id="16" name="圆角矩形 15"/>
        <dsp:cNvSpPr/>
      </dsp:nvSpPr>
      <dsp:spPr bwMode="white">
        <a:xfrm>
          <a:off x="2333823" y="3193786"/>
          <a:ext cx="1015066" cy="822551"/>
        </a:xfrm>
        <a:prstGeom prst="roundRect">
          <a:avLst>
            <a:gd name="adj" fmla="val 10000"/>
          </a:avLst>
        </a:prstGeom>
        <a:solidFill>
          <a:srgbClr val="CCFFCC">
            <a:alpha val="90000"/>
          </a:srgbClr>
        </a:solidFill>
        <a:ln>
          <a:solidFill>
            <a:srgbClr val="66FFCC"/>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dk1"/>
              </a:solidFill>
            </a:rPr>
            <a:t>表面</a:t>
          </a:r>
          <a:endParaRPr lang="en-US" altLang="zh-CN" sz="2400" b="1" dirty="0" smtClean="0">
            <a:solidFill>
              <a:schemeClr val="dk1"/>
            </a:solidFill>
          </a:endParaRPr>
        </a:p>
        <a:p>
          <a:pPr lvl="0">
            <a:lnSpc>
              <a:spcPct val="100000"/>
            </a:lnSpc>
            <a:spcBef>
              <a:spcPct val="0"/>
            </a:spcBef>
            <a:spcAft>
              <a:spcPct val="35000"/>
            </a:spcAft>
          </a:pPr>
          <a:r>
            <a:rPr lang="zh-CN" altLang="en-US" sz="2400" b="1" dirty="0" smtClean="0">
              <a:solidFill>
                <a:schemeClr val="dk1"/>
              </a:solidFill>
            </a:rPr>
            <a:t>张力</a:t>
          </a:r>
          <a:endParaRPr lang="zh-CN" altLang="en-US" sz="2400" b="1" dirty="0">
            <a:solidFill>
              <a:schemeClr val="dk1"/>
            </a:solidFill>
          </a:endParaRPr>
        </a:p>
      </dsp:txBody>
      <dsp:txXfrm>
        <a:off x="2333823" y="3193786"/>
        <a:ext cx="1015066" cy="822551"/>
      </dsp:txXfrm>
    </dsp:sp>
    <dsp:sp modelId="{FFFCEEF7-0CAA-48A2-8E53-304240712E3E}">
      <dsp:nvSpPr>
        <dsp:cNvPr id="18" name="圆角矩形 17"/>
        <dsp:cNvSpPr/>
      </dsp:nvSpPr>
      <dsp:spPr bwMode="white">
        <a:xfrm>
          <a:off x="4702246" y="2732957"/>
          <a:ext cx="2317067" cy="78540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4702246" y="2732957"/>
        <a:ext cx="2317067" cy="785405"/>
      </dsp:txXfrm>
    </dsp:sp>
    <dsp:sp modelId="{31C4631D-E862-485F-A7C9-733DC911269F}">
      <dsp:nvSpPr>
        <dsp:cNvPr id="19" name="圆角矩形 18"/>
        <dsp:cNvSpPr/>
      </dsp:nvSpPr>
      <dsp:spPr bwMode="white">
        <a:xfrm>
          <a:off x="4732935" y="2762111"/>
          <a:ext cx="2317067" cy="785405"/>
        </a:xfrm>
        <a:prstGeom prst="roundRect">
          <a:avLst>
            <a:gd name="adj" fmla="val 10000"/>
          </a:avLst>
        </a:prstGeom>
        <a:ln>
          <a:solidFill>
            <a:srgbClr val="6666FF"/>
          </a:solidFill>
        </a:ln>
      </dsp:spPr>
      <dsp:style>
        <a:lnRef idx="2">
          <a:schemeClr val="accent1"/>
        </a:lnRef>
        <a:fillRef idx="1">
          <a:schemeClr val="lt1">
            <a:alpha val="90000"/>
          </a:schemeClr>
        </a:fillRef>
        <a:effectRef idx="0">
          <a:scrgbClr r="0" g="0" b="0"/>
        </a:effectRef>
        <a:fontRef idx="minor"/>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smtClean="0">
              <a:solidFill>
                <a:srgbClr val="660066"/>
              </a:solidFill>
            </a:rPr>
            <a:t>溶液的浓度</a:t>
          </a:r>
          <a:endParaRPr lang="zh-CN" altLang="en-US" sz="2800" b="1" dirty="0">
            <a:solidFill>
              <a:srgbClr val="660066"/>
            </a:solidFill>
          </a:endParaRPr>
        </a:p>
      </dsp:txBody>
      <dsp:txXfrm>
        <a:off x="4732935" y="2762111"/>
        <a:ext cx="2317067" cy="785405"/>
      </dsp:txXfrm>
    </dsp:sp>
    <dsp:sp modelId="{B287356C-1040-45E3-8AC3-BF6B96E27F3E}">
      <dsp:nvSpPr>
        <dsp:cNvPr id="21" name="圆角矩形 20"/>
        <dsp:cNvSpPr/>
      </dsp:nvSpPr>
      <dsp:spPr bwMode="white">
        <a:xfrm>
          <a:off x="3159873" y="4131795"/>
          <a:ext cx="1527561" cy="934953"/>
        </a:xfrm>
        <a:prstGeom prst="roundRect">
          <a:avLst>
            <a:gd name="adj" fmla="val 10000"/>
          </a:avLst>
        </a:prstGeom>
        <a:solidFill>
          <a:srgbClr val="FFFFFF"/>
        </a:solidFill>
      </dsp:spPr>
      <dsp:style>
        <a:lnRef idx="2">
          <a:schemeClr val="lt1"/>
        </a:lnRef>
        <a:fillRef idx="1">
          <a:schemeClr val="accent1"/>
        </a:fillRef>
        <a:effectRef idx="0">
          <a:scrgbClr r="0" g="0" b="0"/>
        </a:effectRef>
        <a:fontRef idx="minor">
          <a:schemeClr val="lt1"/>
        </a:fontRef>
      </dsp:style>
      <dsp:txXfrm>
        <a:off x="3159873" y="4131795"/>
        <a:ext cx="1527561" cy="934953"/>
      </dsp:txXfrm>
    </dsp:sp>
    <dsp:sp modelId="{A4278F58-26D8-4563-9086-E4B8FDA2065E}">
      <dsp:nvSpPr>
        <dsp:cNvPr id="22" name="圆角矩形 21"/>
        <dsp:cNvSpPr/>
      </dsp:nvSpPr>
      <dsp:spPr bwMode="white">
        <a:xfrm>
          <a:off x="3190562" y="4160950"/>
          <a:ext cx="1527561" cy="934953"/>
        </a:xfrm>
        <a:prstGeom prst="roundRect">
          <a:avLst>
            <a:gd name="adj" fmla="val 10000"/>
          </a:avLst>
        </a:prstGeom>
        <a:solidFill>
          <a:srgbClr val="FFCCCC">
            <a:alpha val="89804"/>
          </a:srgbClr>
        </a:solidFill>
        <a:ln>
          <a:solidFill>
            <a:srgbClr val="FFCC99"/>
          </a:solidFill>
        </a:ln>
        <a:effectLst>
          <a:innerShdw blurRad="63500" dist="50800" dir="16200000">
            <a:prstClr val="black">
              <a:alpha val="50000"/>
            </a:prstClr>
          </a:innerShdw>
        </a:effectLst>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tx1"/>
              </a:solidFill>
            </a:rPr>
            <a:t>蒸气压</a:t>
          </a:r>
          <a:endParaRPr lang="zh-CN" altLang="en-US" sz="2400" b="1" dirty="0">
            <a:solidFill>
              <a:schemeClr val="tx1"/>
            </a:solidFill>
          </a:endParaRPr>
        </a:p>
      </dsp:txBody>
      <dsp:txXfrm>
        <a:off x="3190562" y="4160950"/>
        <a:ext cx="1527561" cy="934953"/>
      </dsp:txXfrm>
    </dsp:sp>
    <dsp:sp modelId="{DB172061-1141-4193-B916-C11F90658B76}">
      <dsp:nvSpPr>
        <dsp:cNvPr id="24" name="圆角矩形 23"/>
        <dsp:cNvSpPr/>
      </dsp:nvSpPr>
      <dsp:spPr bwMode="white">
        <a:xfrm>
          <a:off x="4748812" y="4131795"/>
          <a:ext cx="1126707" cy="924379"/>
        </a:xfrm>
        <a:prstGeom prst="roundRect">
          <a:avLst>
            <a:gd name="adj" fmla="val 10000"/>
          </a:avLst>
        </a:prstGeom>
        <a:solidFill>
          <a:srgbClr val="FFFFFF"/>
        </a:solidFill>
      </dsp:spPr>
      <dsp:style>
        <a:lnRef idx="2">
          <a:schemeClr val="lt1"/>
        </a:lnRef>
        <a:fillRef idx="1">
          <a:schemeClr val="accent1"/>
        </a:fillRef>
        <a:effectRef idx="0">
          <a:scrgbClr r="0" g="0" b="0"/>
        </a:effectRef>
        <a:fontRef idx="minor">
          <a:schemeClr val="lt1"/>
        </a:fontRef>
      </dsp:style>
      <dsp:txXfrm>
        <a:off x="4748812" y="4131795"/>
        <a:ext cx="1126707" cy="924379"/>
      </dsp:txXfrm>
    </dsp:sp>
    <dsp:sp modelId="{B578BE7C-67D8-4761-BC57-129BD8E4861A}">
      <dsp:nvSpPr>
        <dsp:cNvPr id="25" name="圆角矩形 24"/>
        <dsp:cNvSpPr/>
      </dsp:nvSpPr>
      <dsp:spPr bwMode="white">
        <a:xfrm>
          <a:off x="4779501" y="4160950"/>
          <a:ext cx="1126707" cy="924379"/>
        </a:xfrm>
        <a:prstGeom prst="roundRect">
          <a:avLst>
            <a:gd name="adj" fmla="val 10000"/>
          </a:avLst>
        </a:prstGeom>
        <a:solidFill>
          <a:srgbClr val="FFCCCC">
            <a:alpha val="90000"/>
          </a:srgbClr>
        </a:solidFill>
        <a:ln>
          <a:solidFill>
            <a:srgbClr val="FFCC99"/>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tx1"/>
              </a:solidFill>
            </a:rPr>
            <a:t>沸点</a:t>
          </a:r>
          <a:endParaRPr lang="zh-CN" altLang="en-US" sz="2400" b="1" dirty="0">
            <a:solidFill>
              <a:schemeClr val="tx1"/>
            </a:solidFill>
          </a:endParaRPr>
        </a:p>
      </dsp:txBody>
      <dsp:txXfrm>
        <a:off x="4779501" y="4160950"/>
        <a:ext cx="1126707" cy="924379"/>
      </dsp:txXfrm>
    </dsp:sp>
    <dsp:sp modelId="{59D3E92A-AD2F-4B2A-A5A9-215801D8416F}">
      <dsp:nvSpPr>
        <dsp:cNvPr id="27" name="圆角矩形 26"/>
        <dsp:cNvSpPr/>
      </dsp:nvSpPr>
      <dsp:spPr bwMode="white">
        <a:xfrm>
          <a:off x="5936897" y="4131795"/>
          <a:ext cx="1325671" cy="934411"/>
        </a:xfrm>
        <a:prstGeom prst="roundRect">
          <a:avLst>
            <a:gd name="adj" fmla="val 10000"/>
          </a:avLst>
        </a:prstGeom>
        <a:solidFill>
          <a:srgbClr val="FFFFFF"/>
        </a:solidFill>
      </dsp:spPr>
      <dsp:style>
        <a:lnRef idx="2">
          <a:schemeClr val="lt1"/>
        </a:lnRef>
        <a:fillRef idx="1">
          <a:schemeClr val="accent1"/>
        </a:fillRef>
        <a:effectRef idx="0">
          <a:scrgbClr r="0" g="0" b="0"/>
        </a:effectRef>
        <a:fontRef idx="minor">
          <a:schemeClr val="lt1"/>
        </a:fontRef>
      </dsp:style>
      <dsp:txXfrm>
        <a:off x="5936897" y="4131795"/>
        <a:ext cx="1325671" cy="934411"/>
      </dsp:txXfrm>
    </dsp:sp>
    <dsp:sp modelId="{A5AA9D97-3C88-4491-AE19-007F03A0BD00}">
      <dsp:nvSpPr>
        <dsp:cNvPr id="28" name="圆角矩形 27"/>
        <dsp:cNvSpPr/>
      </dsp:nvSpPr>
      <dsp:spPr bwMode="white">
        <a:xfrm>
          <a:off x="5967586" y="4160950"/>
          <a:ext cx="1325671" cy="934411"/>
        </a:xfrm>
        <a:prstGeom prst="roundRect">
          <a:avLst>
            <a:gd name="adj" fmla="val 10000"/>
          </a:avLst>
        </a:prstGeom>
        <a:solidFill>
          <a:srgbClr val="FFCCCC">
            <a:alpha val="90000"/>
          </a:srgbClr>
        </a:solidFill>
        <a:ln>
          <a:solidFill>
            <a:srgbClr val="FFCC99"/>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tx1"/>
              </a:solidFill>
            </a:rPr>
            <a:t>凝固点</a:t>
          </a:r>
          <a:endParaRPr lang="zh-CN" altLang="en-US" sz="2400" b="1" dirty="0">
            <a:solidFill>
              <a:schemeClr val="tx1"/>
            </a:solidFill>
          </a:endParaRPr>
        </a:p>
      </dsp:txBody>
      <dsp:txXfrm>
        <a:off x="5967586" y="4160950"/>
        <a:ext cx="1325671" cy="934411"/>
      </dsp:txXfrm>
    </dsp:sp>
    <dsp:sp modelId="{C85B739C-A62C-4A83-B457-D33D19E30ACB}">
      <dsp:nvSpPr>
        <dsp:cNvPr id="30" name="圆角矩形 29"/>
        <dsp:cNvSpPr/>
      </dsp:nvSpPr>
      <dsp:spPr bwMode="white">
        <a:xfrm>
          <a:off x="7309363" y="4131795"/>
          <a:ext cx="1353656" cy="927291"/>
        </a:xfrm>
        <a:prstGeom prst="roundRect">
          <a:avLst>
            <a:gd name="adj" fmla="val 10000"/>
          </a:avLst>
        </a:prstGeom>
        <a:solidFill>
          <a:srgbClr val="FFFFFF"/>
        </a:solidFill>
      </dsp:spPr>
      <dsp:style>
        <a:lnRef idx="2">
          <a:schemeClr val="lt1"/>
        </a:lnRef>
        <a:fillRef idx="1">
          <a:schemeClr val="accent1"/>
        </a:fillRef>
        <a:effectRef idx="0">
          <a:scrgbClr r="0" g="0" b="0"/>
        </a:effectRef>
        <a:fontRef idx="minor">
          <a:schemeClr val="lt1"/>
        </a:fontRef>
      </dsp:style>
      <dsp:txXfrm>
        <a:off x="7309363" y="4131795"/>
        <a:ext cx="1353656" cy="927291"/>
      </dsp:txXfrm>
    </dsp:sp>
    <dsp:sp modelId="{837D7F00-E129-4A83-AB19-A20DFC0EF6B1}">
      <dsp:nvSpPr>
        <dsp:cNvPr id="31" name="圆角矩形 30"/>
        <dsp:cNvSpPr/>
      </dsp:nvSpPr>
      <dsp:spPr bwMode="white">
        <a:xfrm>
          <a:off x="7340052" y="4160950"/>
          <a:ext cx="1353656" cy="927291"/>
        </a:xfrm>
        <a:prstGeom prst="roundRect">
          <a:avLst>
            <a:gd name="adj" fmla="val 10000"/>
          </a:avLst>
        </a:prstGeom>
        <a:solidFill>
          <a:srgbClr val="FFCCCC">
            <a:alpha val="90000"/>
          </a:srgbClr>
        </a:solidFill>
        <a:ln>
          <a:solidFill>
            <a:srgbClr val="FFCC99"/>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tx1"/>
              </a:solidFill>
            </a:rPr>
            <a:t>渗透压</a:t>
          </a:r>
          <a:endParaRPr lang="zh-CN" altLang="en-US" sz="2400" b="1" dirty="0">
            <a:solidFill>
              <a:schemeClr val="tx1"/>
            </a:solidFill>
          </a:endParaRPr>
        </a:p>
      </dsp:txBody>
      <dsp:txXfrm>
        <a:off x="7340052" y="4160950"/>
        <a:ext cx="1353656" cy="927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778195" cy="4064000"/>
        <a:chOff x="0" y="0"/>
        <a:chExt cx="5778195" cy="4064000"/>
      </a:xfrm>
    </dsp:grpSpPr>
    <dsp:sp modelId="{DB20EC73-E887-4117-9999-FB7BD29BA4CD}">
      <dsp:nvSpPr>
        <dsp:cNvPr id="3" name="椭圆 2"/>
        <dsp:cNvSpPr/>
      </dsp:nvSpPr>
      <dsp:spPr bwMode="white">
        <a:xfrm>
          <a:off x="485776" y="0"/>
          <a:ext cx="1933962" cy="1934058"/>
        </a:xfrm>
        <a:prstGeom prst="ellipse">
          <a:avLst/>
        </a:prstGeom>
        <a:solidFill>
          <a:srgbClr val="FFFF00"/>
        </a:solidFill>
        <a:ln>
          <a:solidFill>
            <a:srgbClr val="0070C0"/>
          </a:solidFill>
        </a:ln>
      </dsp:spPr>
      <dsp:style>
        <a:lnRef idx="2">
          <a:schemeClr val="lt1"/>
        </a:lnRef>
        <a:fillRef idx="1">
          <a:schemeClr val="accent1"/>
        </a:fillRef>
        <a:effectRef idx="0">
          <a:scrgbClr r="0" g="0" b="0"/>
        </a:effectRef>
        <a:fontRef idx="minor">
          <a:schemeClr val="lt1"/>
        </a:fontRef>
      </dsp:style>
      <dsp:txBody>
        <a:bodyPr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800" b="1" dirty="0" smtClean="0">
              <a:solidFill>
                <a:srgbClr val="000099"/>
              </a:solidFill>
            </a:rPr>
            <a:t>渗透</a:t>
          </a:r>
          <a:endParaRPr lang="zh-CN" altLang="en-US" sz="4800" b="1" dirty="0">
            <a:solidFill>
              <a:srgbClr val="000099"/>
            </a:solidFill>
          </a:endParaRPr>
        </a:p>
      </dsp:txBody>
      <dsp:txXfrm>
        <a:off x="485776" y="0"/>
        <a:ext cx="1933962" cy="1934058"/>
      </dsp:txXfrm>
    </dsp:sp>
    <dsp:sp modelId="{E79A7BB3-ADFF-4952-839C-A04C77E5363D}">
      <dsp:nvSpPr>
        <dsp:cNvPr id="4" name="空心弧 3"/>
        <dsp:cNvSpPr/>
      </dsp:nvSpPr>
      <dsp:spPr bwMode="white">
        <a:xfrm>
          <a:off x="213355" y="0"/>
          <a:ext cx="3898548" cy="4064000"/>
        </a:xfrm>
        <a:prstGeom prst="blockArc">
          <a:avLst>
            <a:gd name="adj1" fmla="val 17527788"/>
            <a:gd name="adj2" fmla="val 4119114"/>
            <a:gd name="adj3" fmla="val 5750"/>
          </a:avLst>
        </a:prstGeom>
        <a:ln>
          <a:solidFill>
            <a:schemeClr val="accent4">
              <a:lumMod val="65000"/>
              <a:lumOff val="35000"/>
            </a:schemeClr>
          </a:solidFill>
        </a:ln>
      </dsp:spPr>
      <dsp:style>
        <a:lnRef idx="2">
          <a:schemeClr val="lt1"/>
        </a:lnRef>
        <a:fillRef idx="1">
          <a:schemeClr val="accent1"/>
        </a:fillRef>
        <a:effectRef idx="0">
          <a:scrgbClr r="0" g="0" b="0"/>
        </a:effectRef>
        <a:fontRef idx="minor">
          <a:schemeClr val="lt1"/>
        </a:fontRef>
      </dsp:style>
      <dsp:txXfrm>
        <a:off x="213355" y="0"/>
        <a:ext cx="3898548" cy="4064000"/>
      </dsp:txXfrm>
    </dsp:sp>
    <dsp:sp modelId="{7F5257E2-B113-4085-B907-F2593C645547}">
      <dsp:nvSpPr>
        <dsp:cNvPr id="5" name="椭圆 4"/>
        <dsp:cNvSpPr/>
      </dsp:nvSpPr>
      <dsp:spPr bwMode="white">
        <a:xfrm>
          <a:off x="3296235" y="0"/>
          <a:ext cx="1036030" cy="1036320"/>
        </a:xfrm>
        <a:prstGeom prst="ellipse">
          <a:avLst/>
        </a:prstGeom>
        <a:solidFill>
          <a:schemeClr val="accent5">
            <a:lumMod val="20000"/>
            <a:lumOff val="80000"/>
          </a:schemeClr>
        </a:solidFill>
        <a:ln>
          <a:solidFill>
            <a:srgbClr val="0070C0"/>
          </a:solidFill>
        </a:ln>
      </dsp:spPr>
      <dsp:style>
        <a:lnRef idx="2">
          <a:schemeClr val="lt1"/>
        </a:lnRef>
        <a:fillRef idx="1">
          <a:schemeClr val="accent1">
            <a:tint val="50000"/>
          </a:schemeClr>
        </a:fillRef>
        <a:effectRef idx="0">
          <a:scrgbClr r="0" g="0" b="0"/>
        </a:effectRef>
        <a:fontRef idx="minor"/>
      </dsp:style>
      <dsp:txXfrm>
        <a:off x="3296235" y="0"/>
        <a:ext cx="1036030" cy="1036320"/>
      </dsp:txXfrm>
    </dsp:sp>
    <dsp:sp modelId="{6DD02B7D-A15D-479E-94C6-90EA16EAFC8A}">
      <dsp:nvSpPr>
        <dsp:cNvPr id="6" name="矩形 5"/>
        <dsp:cNvSpPr/>
      </dsp:nvSpPr>
      <dsp:spPr bwMode="white">
        <a:xfrm>
          <a:off x="3270031" y="0"/>
          <a:ext cx="1386767" cy="10029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3180" tIns="43180" rIns="43180" bIns="43180" anchor="ctr"/>
        <a:lstStyle>
          <a:lvl1pPr algn="l">
            <a:defRPr sz="34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0">
            <a:lnSpc>
              <a:spcPct val="100000"/>
            </a:lnSpc>
            <a:spcBef>
              <a:spcPct val="0"/>
            </a:spcBef>
            <a:spcAft>
              <a:spcPct val="10000"/>
            </a:spcAft>
          </a:pPr>
          <a:r>
            <a:rPr lang="zh-CN" altLang="en-US" dirty="0" smtClean="0">
              <a:solidFill>
                <a:schemeClr val="tx1"/>
              </a:solidFill>
            </a:rPr>
            <a:t>  </a:t>
          </a:r>
          <a:r>
            <a:rPr lang="zh-CN" altLang="en-US" b="1" dirty="0" smtClean="0">
              <a:solidFill>
                <a:schemeClr val="tx1"/>
              </a:solidFill>
            </a:rPr>
            <a:t>条件</a:t>
          </a:r>
          <a:endParaRPr lang="zh-CN" altLang="en-US" b="1" dirty="0">
            <a:solidFill>
              <a:schemeClr val="tx1"/>
            </a:solidFill>
          </a:endParaRPr>
        </a:p>
      </dsp:txBody>
      <dsp:txXfrm>
        <a:off x="3270031" y="0"/>
        <a:ext cx="1386767" cy="1002995"/>
      </dsp:txXfrm>
    </dsp:sp>
    <dsp:sp modelId="{36546D9C-E725-40B8-8511-DD53C2B2D660}">
      <dsp:nvSpPr>
        <dsp:cNvPr id="7" name="椭圆 6"/>
        <dsp:cNvSpPr/>
      </dsp:nvSpPr>
      <dsp:spPr bwMode="white">
        <a:xfrm>
          <a:off x="4051368" y="368714"/>
          <a:ext cx="1036030" cy="1036320"/>
        </a:xfrm>
        <a:prstGeom prst="ellipse">
          <a:avLst/>
        </a:prstGeom>
        <a:solidFill>
          <a:srgbClr val="FFFFFF"/>
        </a:solidFill>
        <a:ln>
          <a:solidFill>
            <a:srgbClr val="0070C0"/>
          </a:solidFill>
        </a:ln>
      </dsp:spPr>
      <dsp:style>
        <a:lnRef idx="2">
          <a:schemeClr val="lt1"/>
        </a:lnRef>
        <a:fillRef idx="1">
          <a:schemeClr val="accent1">
            <a:tint val="50000"/>
          </a:schemeClr>
        </a:fillRef>
        <a:effectRef idx="0">
          <a:scrgbClr r="0" g="0" b="0"/>
        </a:effectRef>
        <a:fontRef idx="minor"/>
      </dsp:style>
      <dsp:txXfrm>
        <a:off x="4051368" y="368714"/>
        <a:ext cx="1036030" cy="1036320"/>
      </dsp:txXfrm>
    </dsp:sp>
    <dsp:sp modelId="{60AEF1D4-B9E1-468A-9741-C47D8D9F223D}">
      <dsp:nvSpPr>
        <dsp:cNvPr id="8" name="矩形 7"/>
        <dsp:cNvSpPr/>
      </dsp:nvSpPr>
      <dsp:spPr bwMode="white">
        <a:xfrm>
          <a:off x="4184418" y="685782"/>
          <a:ext cx="1386767" cy="10029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3180" tIns="43180" rIns="43180" bIns="43180" anchor="ctr"/>
        <a:lstStyle>
          <a:lvl1pPr algn="l">
            <a:defRPr sz="34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0">
            <a:lnSpc>
              <a:spcPct val="100000"/>
            </a:lnSpc>
            <a:spcBef>
              <a:spcPct val="0"/>
            </a:spcBef>
            <a:spcAft>
              <a:spcPct val="10000"/>
            </a:spcAft>
          </a:pPr>
          <a:r>
            <a:rPr lang="zh-CN" altLang="en-US" b="1" dirty="0" smtClean="0">
              <a:solidFill>
                <a:srgbClr val="C00000"/>
              </a:solidFill>
            </a:rPr>
            <a:t>半透膜</a:t>
          </a:r>
          <a:endParaRPr lang="zh-CN" altLang="en-US" b="1" dirty="0">
            <a:solidFill>
              <a:srgbClr val="C00000"/>
            </a:solidFill>
          </a:endParaRPr>
        </a:p>
      </dsp:txBody>
      <dsp:txXfrm>
        <a:off x="4184418" y="685782"/>
        <a:ext cx="1386767" cy="1002995"/>
      </dsp:txXfrm>
    </dsp:sp>
    <dsp:sp modelId="{CD273800-3A61-4DE2-B6AB-F0FAD41D6A41}">
      <dsp:nvSpPr>
        <dsp:cNvPr id="9" name="椭圆 8"/>
        <dsp:cNvSpPr/>
      </dsp:nvSpPr>
      <dsp:spPr bwMode="white">
        <a:xfrm>
          <a:off x="3348216" y="2491982"/>
          <a:ext cx="1036030" cy="1036320"/>
        </a:xfrm>
        <a:prstGeom prst="ellipse">
          <a:avLst/>
        </a:prstGeom>
        <a:solidFill>
          <a:schemeClr val="accent5">
            <a:lumMod val="20000"/>
            <a:lumOff val="80000"/>
          </a:schemeClr>
        </a:solidFill>
        <a:ln>
          <a:solidFill>
            <a:srgbClr val="0070C0"/>
          </a:solidFill>
        </a:ln>
      </dsp:spPr>
      <dsp:style>
        <a:lnRef idx="2">
          <a:schemeClr val="lt1"/>
        </a:lnRef>
        <a:fillRef idx="1">
          <a:schemeClr val="accent1">
            <a:tint val="50000"/>
          </a:schemeClr>
        </a:fillRef>
        <a:effectRef idx="0">
          <a:scrgbClr r="0" g="0" b="0"/>
        </a:effectRef>
        <a:fontRef idx="minor"/>
      </dsp:style>
      <dsp:txXfrm>
        <a:off x="3348216" y="2491982"/>
        <a:ext cx="1036030" cy="1036320"/>
      </dsp:txXfrm>
    </dsp:sp>
    <dsp:sp modelId="{7A019AEE-0FCD-48FC-B98C-2B76608197CE}">
      <dsp:nvSpPr>
        <dsp:cNvPr id="10" name="矩形 9"/>
        <dsp:cNvSpPr/>
      </dsp:nvSpPr>
      <dsp:spPr bwMode="white">
        <a:xfrm>
          <a:off x="3422436" y="2590732"/>
          <a:ext cx="1386767" cy="10029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3180" tIns="43180" rIns="43180" bIns="43180" anchor="ctr"/>
        <a:lstStyle>
          <a:lvl1pPr algn="l">
            <a:defRPr sz="3400"/>
          </a:lvl1pPr>
          <a:lvl2pPr marL="228600" indent="-228600" algn="l">
            <a:defRPr sz="2600"/>
          </a:lvl2pPr>
          <a:lvl3pPr marL="457200" indent="-228600" algn="l">
            <a:defRPr sz="2600"/>
          </a:lvl3pPr>
          <a:lvl4pPr marL="685800" indent="-228600" algn="l">
            <a:defRPr sz="2600"/>
          </a:lvl4pPr>
          <a:lvl5pPr marL="914400" indent="-228600" algn="l">
            <a:defRPr sz="2600"/>
          </a:lvl5pPr>
          <a:lvl6pPr marL="1143000" indent="-228600" algn="l">
            <a:defRPr sz="2600"/>
          </a:lvl6pPr>
          <a:lvl7pPr marL="1371600" indent="-228600" algn="l">
            <a:defRPr sz="2600"/>
          </a:lvl7pPr>
          <a:lvl8pPr marL="1600200" indent="-228600" algn="l">
            <a:defRPr sz="2600"/>
          </a:lvl8pPr>
          <a:lvl9pPr marL="1828800" indent="-228600" algn="l">
            <a:defRPr sz="2600"/>
          </a:lvl9pPr>
        </a:lstStyle>
        <a:p>
          <a:pPr lvl="0">
            <a:lnSpc>
              <a:spcPct val="100000"/>
            </a:lnSpc>
            <a:spcBef>
              <a:spcPct val="0"/>
            </a:spcBef>
            <a:spcAft>
              <a:spcPct val="10000"/>
            </a:spcAft>
          </a:pPr>
          <a:r>
            <a:rPr lang="zh-CN" altLang="en-US" dirty="0" smtClean="0">
              <a:solidFill>
                <a:schemeClr val="tx1"/>
              </a:solidFill>
            </a:rPr>
            <a:t> </a:t>
          </a:r>
          <a:r>
            <a:rPr lang="zh-CN" altLang="en-US" b="1" dirty="0" smtClean="0">
              <a:solidFill>
                <a:schemeClr val="tx1"/>
              </a:solidFill>
            </a:rPr>
            <a:t>方向</a:t>
          </a:r>
          <a:endParaRPr lang="zh-CN" altLang="en-US" b="1" dirty="0">
            <a:solidFill>
              <a:schemeClr val="tx1"/>
            </a:solidFill>
          </a:endParaRPr>
        </a:p>
      </dsp:txBody>
      <dsp:txXfrm>
        <a:off x="3422436" y="2590732"/>
        <a:ext cx="1386767" cy="10029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1">
  <dgm:title val="射线图片列表"/>
  <dgm:desc val="用于显示与中心观点的关系。级别 1 形状包含文本，所有级别 2 形状包含一张图片和对应文本。限制为四个级别 2 图片。不使用的图片不出现，但是在切换版式后仍然可用。非常适合于少量级别 2 文本。"/>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type="blockArc" r:blip="" rot="180">
                  <dgm:adjLst>
                    <dgm:adj idx="1" val="-49.0368"/>
                    <dgm:adj idx="2" val="49.4265"/>
                    <dgm:adj idx="3" val="0.0564"/>
                  </dgm:adjLst>
                </dgm:shape>
              </dgm:if>
              <dgm:if name="Name28" axis="followSib" ptType="node" func="cnt" op="equ" val="1">
                <dgm:shape xmlns:r="http://schemas.openxmlformats.org/officeDocument/2006/relationships" type="blockArc" r:blip="" rot="180">
                  <dgm:adjLst>
                    <dgm:adj idx="1" val="-64.2028"/>
                    <dgm:adj idx="2" val="64.5456"/>
                    <dgm:adj idx="3" val="0.0558"/>
                  </dgm:adjLst>
                </dgm:shape>
              </dgm:if>
              <dgm:if name="Name29" axis="followSib" ptType="node" func="cnt" op="equ" val="2">
                <dgm:shape xmlns:r="http://schemas.openxmlformats.org/officeDocument/2006/relationships" type="blockArc" r:blip="" rot="180">
                  <dgm:adjLst>
                    <dgm:adj idx="1" val="-67.8702"/>
                    <dgm:adj idx="2" val="68.6519"/>
                    <dgm:adj idx="3" val="0.0575"/>
                  </dgm:adjLst>
                </dgm:shape>
              </dgm:if>
              <dgm:else name="Name30">
                <dgm:shape xmlns:r="http://schemas.openxmlformats.org/officeDocument/2006/relationships" type="blockArc" r:blip="" rot="180">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lnSpAfParP" val="10"/>
              <dgm:param type="parTxLTRAlign" val="l"/>
              <dgm:param type="parTxRTLAlign" val="l"/>
              <dgm:param type="shpTxLTRAlignCh" val="l"/>
              <dgm:param type="shpTxRTLAlignCh" val="l"/>
            </dgm:alg>
          </dgm:if>
          <dgm:else name="Name33">
            <dgm:alg type="tx">
              <dgm:param type="lnSpAfParP" val="10"/>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lnSpAfParP" val="10"/>
              <dgm:param type="parTxLTRAlign" val="l"/>
              <dgm:param type="parTxRTLAlign" val="l"/>
              <dgm:param type="shpTxLTRAlignCh" val="l"/>
              <dgm:param type="shpTxRTLAlignCh" val="l"/>
            </dgm:alg>
          </dgm:if>
          <dgm:else name="Name38">
            <dgm:alg type="tx">
              <dgm:param type="lnSpAfParP" val="10"/>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lnSpAfParP" val="10"/>
              <dgm:param type="parTxLTRAlign" val="l"/>
              <dgm:param type="parTxRTLAlign" val="l"/>
              <dgm:param type="shpTxLTRAlignCh" val="l"/>
              <dgm:param type="shpTxRTLAlignCh" val="l"/>
            </dgm:alg>
          </dgm:if>
          <dgm:else name="Name43">
            <dgm:alg type="tx">
              <dgm:param type="lnSpAfParP" val="10"/>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lnSpAfParP" val="10"/>
              <dgm:param type="parTxLTRAlign" val="l"/>
              <dgm:param type="parTxRTLAlign" val="l"/>
              <dgm:param type="shpTxLTRAlignCh" val="l"/>
              <dgm:param type="shpTxRTLAlignCh" val="l"/>
            </dgm:alg>
          </dgm:if>
          <dgm:else name="Name48">
            <dgm:alg type="tx">
              <dgm:param type="lnSpAfParP" val="10"/>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7" Type="http://schemas.openxmlformats.org/officeDocument/2006/relationships/image" Target="../media/image21.emf"/><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20.emf"/><Relationship Id="rId6" Type="http://schemas.openxmlformats.org/officeDocument/2006/relationships/image" Target="../media/image21.emf"/><Relationship Id="rId5" Type="http://schemas.openxmlformats.org/officeDocument/2006/relationships/image" Target="../media/image19.emf"/><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drawings/_rels/vmlDrawing9.vml.rels><?xml version="1.0" encoding="UTF-8" standalone="yes"?>
<Relationships xmlns="http://schemas.openxmlformats.org/package/2006/relationships"><Relationship Id="rId5" Type="http://schemas.openxmlformats.org/officeDocument/2006/relationships/image" Target="../media/image89.wmf"/><Relationship Id="rId4" Type="http://schemas.openxmlformats.org/officeDocument/2006/relationships/image" Target="../media/image88.wmf"/><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1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8"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1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1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5F92751F-1750-4F59-B4A7-67DE442B39BE}" type="slidenum">
              <a:rPr kumimoji="0" lang="en-US" altLang="zh-CN" sz="1200" b="0" i="0" u="none" strike="noStrike" kern="1200" cap="none" spc="0" normalizeH="0" baseline="0" noProof="0">
                <a:ln>
                  <a:noFill/>
                </a:ln>
                <a:solidFill>
                  <a:schemeClr val="tx1"/>
                </a:solidFill>
                <a:effectLst/>
                <a:uLnTx/>
                <a:uFillTx/>
                <a:latin typeface="+mn-lt"/>
                <a:ea typeface="+mn-ea"/>
                <a:cs typeface="+mn-cs"/>
              </a:rPr>
            </a:fld>
            <a:endParaRPr kumimoji="0" lang="en-US" altLang="zh-CN"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nchorCtr="0"/>
          <a:p>
            <a:pPr lvl="0"/>
            <a:endParaRPr lang="zh-CN" altLang="en-US" dirty="0"/>
          </a:p>
        </p:txBody>
      </p:sp>
      <p:sp>
        <p:nvSpPr>
          <p:cNvPr id="81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p:txBody>
          <a:bodyPr wrap="square" lIns="91440" tIns="45720" rIns="91440" bIns="45720" anchor="t" anchorCtr="0"/>
          <a:p>
            <a:pPr lvl="0"/>
            <a:endParaRPr lang="zh-CN" altLang="en-US" dirty="0"/>
          </a:p>
        </p:txBody>
      </p:sp>
      <p:sp>
        <p:nvSpPr>
          <p:cNvPr id="276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p:txBody>
          <a:bodyPr wrap="square" lIns="91440" tIns="45720" rIns="91440" bIns="45720" anchor="t" anchorCtr="0"/>
          <a:p>
            <a:pPr lvl="0"/>
            <a:endParaRPr lang="zh-CN" altLang="en-US" dirty="0"/>
          </a:p>
        </p:txBody>
      </p:sp>
      <p:sp>
        <p:nvSpPr>
          <p:cNvPr id="297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p:txBody>
          <a:bodyPr wrap="square" lIns="91440" tIns="45720" rIns="91440" bIns="45720" anchor="t" anchorCtr="0"/>
          <a:p>
            <a:pPr lvl="0"/>
            <a:endParaRPr lang="zh-CN" altLang="en-US" dirty="0"/>
          </a:p>
        </p:txBody>
      </p:sp>
      <p:sp>
        <p:nvSpPr>
          <p:cNvPr id="327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34819" name="Rectangle 2"/>
          <p:cNvSpPr>
            <a:spLocks noGrp="1" noRot="1" noChangeAspect="1" noTextEdit="1"/>
          </p:cNvSpPr>
          <p:nvPr>
            <p:ph type="sldImg"/>
          </p:nvPr>
        </p:nvSpPr>
        <p:spPr/>
      </p:sp>
      <p:sp>
        <p:nvSpPr>
          <p:cNvPr id="34820" name="Rectangle 3"/>
          <p:cNvSpPr>
            <a:spLocks noGrp="1"/>
          </p:cNvSpPr>
          <p:nvPr>
            <p:ph type="body" idx="1"/>
          </p:nvPr>
        </p:nvSpPr>
        <p:spPr/>
        <p:txBody>
          <a:bodyPr wrap="square" lIns="91440" tIns="45720" rIns="91440" bIns="45720" anchor="t" anchorCtr="0"/>
          <a:p>
            <a:pPr lvl="0" eaLnBrk="1" hangingPunct="1">
              <a:spcBef>
                <a:spcPct val="0"/>
              </a:spcBef>
            </a:pP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p:txBody>
          <a:bodyPr wrap="square" lIns="91440" tIns="45720" rIns="91440" bIns="45720" anchor="t" anchorCtr="0"/>
          <a:p>
            <a:pPr lvl="0"/>
            <a:endParaRPr lang="zh-CN" altLang="en-US" dirty="0"/>
          </a:p>
        </p:txBody>
      </p:sp>
      <p:sp>
        <p:nvSpPr>
          <p:cNvPr id="368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wrap="square" lIns="91440" tIns="45720" rIns="91440" bIns="45720" anchor="t" anchorCtr="0"/>
          <a:p>
            <a:pPr lvl="0" eaLnBrk="1" hangingPunct="1">
              <a:spcBef>
                <a:spcPct val="0"/>
              </a:spcBef>
            </a:pPr>
            <a:endParaRPr lang="zh-CN" altLang="en-US" dirty="0"/>
          </a:p>
        </p:txBody>
      </p:sp>
      <p:sp>
        <p:nvSpPr>
          <p:cNvPr id="409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45059" name="Rectangle 2"/>
          <p:cNvSpPr>
            <a:spLocks noGrp="1" noRot="1" noChangeAspect="1" noTextEdit="1"/>
          </p:cNvSpPr>
          <p:nvPr>
            <p:ph type="sldImg"/>
          </p:nvPr>
        </p:nvSpPr>
        <p:spPr/>
      </p:sp>
      <p:sp>
        <p:nvSpPr>
          <p:cNvPr id="45060" name="Rectangle 3"/>
          <p:cNvSpPr>
            <a:spLocks noGrp="1"/>
          </p:cNvSpPr>
          <p:nvPr>
            <p:ph type="body" idx="1"/>
          </p:nvPr>
        </p:nvSpPr>
        <p:spPr/>
        <p:txBody>
          <a:bodyPr wrap="square" lIns="91440" tIns="45720" rIns="91440" bIns="45720" anchor="t" anchorCtr="0"/>
          <a:p>
            <a:pPr lvl="0" eaLnBrk="1" hangingPunct="1">
              <a:spcBef>
                <a:spcPct val="0"/>
              </a:spcBef>
            </a:pPr>
            <a:r>
              <a:rPr lang="zh-CN" altLang="en-US" dirty="0"/>
              <a:t>高温灭菌 </a:t>
            </a:r>
            <a:r>
              <a:rPr lang="en-US" altLang="zh-CN" dirty="0"/>
              <a:t>121 ℃ , 20min;</a:t>
            </a:r>
            <a:r>
              <a:rPr lang="zh-CN" altLang="en-US" dirty="0"/>
              <a:t>超高温瞬时灭菌技术则采用１３５℃</a:t>
            </a:r>
            <a:r>
              <a:rPr lang="en-US" altLang="zh-CN" dirty="0"/>
              <a:t>—</a:t>
            </a:r>
            <a:r>
              <a:rPr lang="zh-CN" altLang="en-US" dirty="0"/>
              <a:t>１５２℃ </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47107" name="Rectangle 2"/>
          <p:cNvSpPr>
            <a:spLocks noGrp="1" noRot="1" noChangeAspect="1" noTextEdit="1"/>
          </p:cNvSpPr>
          <p:nvPr>
            <p:ph type="sldImg"/>
          </p:nvPr>
        </p:nvSpPr>
        <p:spPr/>
      </p:sp>
      <p:sp>
        <p:nvSpPr>
          <p:cNvPr id="47108" name="Rectangle 3"/>
          <p:cNvSpPr>
            <a:spLocks noGrp="1"/>
          </p:cNvSpPr>
          <p:nvPr>
            <p:ph type="body" idx="1"/>
          </p:nvPr>
        </p:nvSpPr>
        <p:spPr/>
        <p:txBody>
          <a:bodyPr wrap="square" lIns="91440" tIns="45720" rIns="91440" bIns="45720" anchor="t" anchorCtr="0"/>
          <a:p>
            <a:pPr lvl="0" eaLnBrk="1" hangingPunct="1">
              <a:spcBef>
                <a:spcPct val="0"/>
              </a:spcBef>
            </a:pPr>
            <a:r>
              <a:rPr lang="en-US" altLang="zh-CN" dirty="0"/>
              <a:t>AA’</a:t>
            </a:r>
            <a:r>
              <a:rPr lang="zh-CN" altLang="en-US" dirty="0"/>
              <a:t>为纯水的蒸气压，</a:t>
            </a:r>
            <a:r>
              <a:rPr lang="en-US" altLang="zh-CN" dirty="0"/>
              <a:t>BB’</a:t>
            </a:r>
            <a:r>
              <a:rPr lang="zh-CN" altLang="en-US" dirty="0"/>
              <a:t>表示稀溶液中水的蒸气压曲线，从图中可以看出，</a:t>
            </a:r>
            <a:r>
              <a:rPr lang="en-US" altLang="zh-CN" dirty="0"/>
              <a:t>BB’</a:t>
            </a:r>
            <a:r>
              <a:rPr lang="zh-CN" altLang="en-US" dirty="0"/>
              <a:t>是位于</a:t>
            </a:r>
            <a:r>
              <a:rPr lang="en-US" altLang="zh-CN" dirty="0"/>
              <a:t>AA’</a:t>
            </a:r>
            <a:r>
              <a:rPr lang="zh-CN" altLang="en-US" dirty="0"/>
              <a:t>下方的，当纯水的蒸气压等于外压</a:t>
            </a:r>
            <a:r>
              <a:rPr lang="en-US" altLang="zh-CN" dirty="0"/>
              <a:t>101.3kp</a:t>
            </a:r>
            <a:r>
              <a:rPr lang="zh-CN" altLang="en-US" dirty="0"/>
              <a:t>时，这时温度为</a:t>
            </a:r>
            <a:r>
              <a:rPr lang="en-US" altLang="zh-CN" dirty="0"/>
              <a:t>100</a:t>
            </a:r>
            <a:r>
              <a:rPr lang="zh-CN" altLang="en-US" dirty="0"/>
              <a:t>度，也就是水的正常沸点，而对于溶液来说，要使得溶液中的水蒸气压达到</a:t>
            </a:r>
            <a:r>
              <a:rPr lang="en-US" altLang="zh-CN" dirty="0"/>
              <a:t>101.3kp</a:t>
            </a:r>
            <a:r>
              <a:rPr lang="zh-CN" altLang="en-US" dirty="0"/>
              <a:t>，温度必须升高至</a:t>
            </a:r>
            <a:r>
              <a:rPr lang="en-US" altLang="zh-CN" dirty="0"/>
              <a:t>Tb</a:t>
            </a:r>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p:txBody>
          <a:bodyPr wrap="square" lIns="91440" tIns="45720" rIns="91440" bIns="45720" anchor="t" anchorCtr="0"/>
          <a:p>
            <a:pPr lvl="0"/>
            <a:endParaRPr lang="zh-CN" altLang="en-US" dirty="0"/>
          </a:p>
        </p:txBody>
      </p:sp>
      <p:sp>
        <p:nvSpPr>
          <p:cNvPr id="542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幻灯片图像占位符 1"/>
          <p:cNvSpPr>
            <a:spLocks noGrp="1" noRot="1" noChangeAspect="1" noTextEdit="1"/>
          </p:cNvSpPr>
          <p:nvPr>
            <p:ph type="sldImg"/>
          </p:nvPr>
        </p:nvSpPr>
        <p:spPr>
          <a:xfrm>
            <a:off x="922338" y="746125"/>
            <a:ext cx="4967287" cy="3725863"/>
          </a:xfrm>
        </p:spPr>
      </p:sp>
      <p:sp>
        <p:nvSpPr>
          <p:cNvPr id="64515" name="备注占位符 2"/>
          <p:cNvSpPr>
            <a:spLocks noGrp="1"/>
          </p:cNvSpPr>
          <p:nvPr>
            <p:ph type="body" idx="1"/>
          </p:nvPr>
        </p:nvSpPr>
        <p:spPr/>
        <p:txBody>
          <a:bodyPr wrap="square" lIns="91440" tIns="45720" rIns="91440" bIns="45720" anchor="t" anchorCtr="0"/>
          <a:p>
            <a:pPr lvl="0"/>
            <a:endParaRPr lang="zh-CN" altLang="en-US" dirty="0"/>
          </a:p>
        </p:txBody>
      </p:sp>
      <p:sp>
        <p:nvSpPr>
          <p:cNvPr id="645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0243" name="Rectangle 2"/>
          <p:cNvSpPr>
            <a:spLocks noGrp="1" noRot="1" noChangeAspect="1" noTextEdit="1"/>
          </p:cNvSpPr>
          <p:nvPr>
            <p:ph type="sldImg"/>
          </p:nvPr>
        </p:nvSpPr>
        <p:spPr/>
      </p:sp>
      <p:sp>
        <p:nvSpPr>
          <p:cNvPr id="10244" name="Rectangle 3"/>
          <p:cNvSpPr>
            <a:spLocks noGrp="1"/>
          </p:cNvSpPr>
          <p:nvPr>
            <p:ph type="body" idx="1"/>
          </p:nvPr>
        </p:nvSpPr>
        <p:spPr/>
        <p:txBody>
          <a:bodyPr wrap="square" lIns="91440" tIns="45720" rIns="91440" bIns="45720" anchor="t" anchorCtr="0"/>
          <a:p>
            <a:pPr lvl="0" eaLnBrk="1" hangingPunct="1">
              <a:spcBef>
                <a:spcPct val="0"/>
              </a:spcBef>
            </a:pPr>
            <a:r>
              <a:rPr lang="zh-CN" altLang="en-US" dirty="0"/>
              <a:t>溶质的溶解是一个物理化学过程，它包括两个过程，一是溶质在溶剂中的物理分散，这是一个吸热过程，另外一个过程是溶质分子溶剂化的过程，这个过程是一个放热的过程。溶解的作用使得溶质的性质发生变化，也使得溶剂的性质发生改变。所得到的溶液的性质和溶剂和溶质不同，性质分为两类，一类是</a:t>
            </a:r>
            <a:r>
              <a:rPr lang="en-US" altLang="zh-CN" dirty="0"/>
              <a:t>…</a:t>
            </a:r>
            <a:endParaRPr lang="en-US" altLang="zh-CN" dirty="0"/>
          </a:p>
          <a:p>
            <a:pPr lvl="0" eaLnBrk="1" hangingPunct="1">
              <a:spcBef>
                <a:spcPct val="0"/>
              </a:spcBef>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66562" name="Rectangle 2"/>
          <p:cNvSpPr>
            <a:spLocks noGrp="1" noRot="1" noChangeAspect="1" noTextEdit="1"/>
          </p:cNvSpPr>
          <p:nvPr>
            <p:ph type="sldImg"/>
          </p:nvPr>
        </p:nvSpPr>
        <p:spPr/>
      </p:sp>
      <p:sp>
        <p:nvSpPr>
          <p:cNvPr id="66563" name="Rectangle 3"/>
          <p:cNvSpPr>
            <a:spLocks noGrp="1" noRot="1"/>
          </p:cNvSpPr>
          <p:nvPr>
            <p:ph type="body" idx="1"/>
          </p:nvPr>
        </p:nvSpPr>
        <p:spPr/>
        <p:txBody>
          <a:bodyPr wrap="square" lIns="91440" tIns="45720" rIns="91440" bIns="45720" anchor="t" anchorCtr="0"/>
          <a:p>
            <a:pPr lvl="0" eaLnBrk="1" hangingPunct="1"/>
            <a:endParaRPr lang="zh-CN" altLang="en-US" b="1" dirty="0"/>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71682" name="Rectangle 2"/>
          <p:cNvSpPr>
            <a:spLocks noGrp="1" noRot="1" noChangeAspect="1" noTextEdit="1"/>
          </p:cNvSpPr>
          <p:nvPr>
            <p:ph type="sldImg"/>
          </p:nvPr>
        </p:nvSpPr>
        <p:spPr/>
      </p:sp>
      <p:sp>
        <p:nvSpPr>
          <p:cNvPr id="71683" name="Rectangle 3"/>
          <p:cNvSpPr>
            <a:spLocks noGrp="1" noRot="1"/>
          </p:cNvSpPr>
          <p:nvPr>
            <p:ph type="body" idx="1"/>
          </p:nvPr>
        </p:nvSpPr>
        <p:spPr/>
        <p:txBody>
          <a:bodyPr wrap="square" lIns="91440" tIns="45720" rIns="91440" bIns="45720" anchor="t" anchorCtr="0"/>
          <a:p>
            <a:pPr lvl="0"/>
            <a:r>
              <a:rPr lang="zh-CN" altLang="en-US" dirty="0"/>
              <a:t>F</a:t>
            </a:r>
            <a:endParaRPr lang="zh-CN" altLang="en-US" dirty="0"/>
          </a:p>
          <a:p>
            <a:pPr lvl="0"/>
            <a:r>
              <a:rPr lang="zh-CN" altLang="en-US" b="1" dirty="0">
                <a:solidFill>
                  <a:srgbClr val="001D58"/>
                </a:solidFill>
              </a:rPr>
              <a:t>当用</a:t>
            </a:r>
            <a:r>
              <a:rPr lang="zh-CN" altLang="en-US" b="1" dirty="0">
                <a:solidFill>
                  <a:srgbClr val="0070A2"/>
                </a:solidFill>
              </a:rPr>
              <a:t>半透膜将蔗糖溶液与纯水隔开时，刚</a:t>
            </a:r>
            <a:r>
              <a:rPr lang="en-US" altLang="zh-CN" b="1" dirty="0">
                <a:solidFill>
                  <a:srgbClr val="0070A2"/>
                </a:solidFill>
              </a:rPr>
              <a:t>开始，</a:t>
            </a:r>
            <a:r>
              <a:rPr lang="zh-CN" altLang="en-US" b="1" dirty="0">
                <a:solidFill>
                  <a:srgbClr val="0070A2"/>
                </a:solidFill>
              </a:rPr>
              <a:t>两侧液面一样高， 经过一段时间，溶液一侧液面逐渐上升，纯水一侧液面逐渐下降，这说明了什么？</a:t>
            </a:r>
            <a:r>
              <a:rPr lang="en-US" altLang="zh-CN" b="1" dirty="0">
                <a:solidFill>
                  <a:srgbClr val="0070A2"/>
                </a:solidFill>
              </a:rPr>
              <a:t>这</a:t>
            </a:r>
            <a:r>
              <a:rPr lang="zh-CN" altLang="en-US" b="1" dirty="0">
                <a:solidFill>
                  <a:srgbClr val="0070A2"/>
                </a:solidFill>
              </a:rPr>
              <a:t>说明更多的水分子通过半透膜由左侧进入了右侧</a:t>
            </a:r>
            <a:r>
              <a:rPr lang="en-US" altLang="zh-CN" b="1" dirty="0">
                <a:solidFill>
                  <a:srgbClr val="0070A2"/>
                </a:solidFill>
              </a:rPr>
              <a:t>。</a:t>
            </a:r>
            <a:endParaRPr lang="en-US" altLang="zh-CN" b="1" dirty="0">
              <a:solidFill>
                <a:srgbClr val="0070A2"/>
              </a:solidFill>
            </a:endParaRPr>
          </a:p>
          <a:p>
            <a:pPr lvl="0"/>
            <a:r>
              <a:rPr lang="en-US" altLang="zh-CN" b="1" dirty="0">
                <a:solidFill>
                  <a:srgbClr val="0070A2"/>
                </a:solidFill>
              </a:rPr>
              <a:t>我们</a:t>
            </a:r>
            <a:r>
              <a:rPr lang="zh-CN" altLang="en-US" b="1" dirty="0">
                <a:solidFill>
                  <a:srgbClr val="0070A2"/>
                </a:solidFill>
              </a:rPr>
              <a:t>把这种溶剂分子通过半透膜由纯溶剂进入</a:t>
            </a:r>
            <a:r>
              <a:rPr lang="en-US" altLang="zh-CN" b="1" dirty="0">
                <a:solidFill>
                  <a:srgbClr val="0070A2"/>
                </a:solidFill>
              </a:rPr>
              <a:t>溶液的现象叫做渗透现象</a:t>
            </a:r>
            <a:r>
              <a:rPr lang="zh-CN" altLang="en-US" b="1" dirty="0">
                <a:solidFill>
                  <a:srgbClr val="0070A2"/>
                </a:solidFill>
              </a:rPr>
              <a:t>。</a:t>
            </a:r>
            <a:r>
              <a:rPr lang="zh-CN" altLang="en-US" b="1" dirty="0"/>
              <a:t>当稀溶液与浓溶液用半透膜隔开时，同样会产生渗透现象，此时，渗透的方向是由稀溶液一侧向浓溶液一侧渗透渗透。</a:t>
            </a:r>
            <a:endParaRPr lang="en-US" altLang="zh-CN" b="1" dirty="0"/>
          </a:p>
          <a:p>
            <a:pPr lvl="0"/>
            <a:r>
              <a:rPr lang="en-US" altLang="zh-CN" b="1" dirty="0">
                <a:solidFill>
                  <a:srgbClr val="0070A2"/>
                </a:solidFill>
              </a:rPr>
              <a:t>为什么会产生渗透现象呢？</a:t>
            </a:r>
            <a:r>
              <a:rPr lang="zh-CN" altLang="en-US" b="1" dirty="0">
                <a:solidFill>
                  <a:srgbClr val="0070A2"/>
                </a:solidFill>
              </a:rPr>
              <a:t>这首先与半透膜有关，</a:t>
            </a:r>
            <a:r>
              <a:rPr lang="zh-CN" altLang="en-US" b="1" dirty="0"/>
              <a:t>半透膜对水分子大开方便之门，允许其自由通过，对蔗糖分子另眼相看，不允许其透过。</a:t>
            </a:r>
            <a:endParaRPr lang="zh-CN" altLang="en-US" b="1" dirty="0"/>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73730" name="Rectangle 2"/>
          <p:cNvSpPr>
            <a:spLocks noGrp="1" noRot="1" noChangeAspect="1" noTextEdit="1"/>
          </p:cNvSpPr>
          <p:nvPr>
            <p:ph type="sldImg"/>
          </p:nvPr>
        </p:nvSpPr>
        <p:spPr/>
      </p:sp>
      <p:sp>
        <p:nvSpPr>
          <p:cNvPr id="73731" name="Rectangle 3"/>
          <p:cNvSpPr>
            <a:spLocks noGrp="1" noRot="1"/>
          </p:cNvSpPr>
          <p:nvPr>
            <p:ph type="body" idx="1"/>
          </p:nvPr>
        </p:nvSpPr>
        <p:spPr/>
        <p:txBody>
          <a:bodyPr wrap="square" lIns="91440" tIns="45720" rIns="91440" bIns="45720" anchor="t" anchorCtr="0"/>
          <a:p>
            <a:pPr lvl="0"/>
            <a:r>
              <a:rPr lang="zh-CN" altLang="en-US" dirty="0">
                <a:solidFill>
                  <a:srgbClr val="001D58"/>
                </a:solidFill>
              </a:rPr>
              <a:t>其次，与半透膜两侧水分子的数目有关。左侧水分子数目多、密度大，水多势众，右侧水分子数目少，密度低、势单力薄，即在半透膜</a:t>
            </a:r>
            <a:r>
              <a:rPr lang="en-US" altLang="zh-CN" dirty="0">
                <a:solidFill>
                  <a:srgbClr val="001D58"/>
                </a:solidFill>
              </a:rPr>
              <a:t>两侧存在浓度差，</a:t>
            </a:r>
            <a:r>
              <a:rPr lang="zh-CN" altLang="en-US" dirty="0">
                <a:solidFill>
                  <a:srgbClr val="001D58"/>
                </a:solidFill>
              </a:rPr>
              <a:t>故单位时间内</a:t>
            </a:r>
            <a:r>
              <a:rPr lang="zh-CN" altLang="en-US" u="sng" dirty="0">
                <a:solidFill>
                  <a:srgbClr val="001D58"/>
                </a:solidFill>
              </a:rPr>
              <a:t>从左向右</a:t>
            </a:r>
            <a:r>
              <a:rPr lang="zh-CN" altLang="en-US" dirty="0">
                <a:solidFill>
                  <a:srgbClr val="001D58"/>
                </a:solidFill>
              </a:rPr>
              <a:t>透过半透膜进入溶液的</a:t>
            </a:r>
            <a:r>
              <a:rPr lang="zh-CN" altLang="en-US" u="sng" dirty="0">
                <a:solidFill>
                  <a:srgbClr val="001D58"/>
                </a:solidFill>
              </a:rPr>
              <a:t>水分子总数</a:t>
            </a:r>
            <a:r>
              <a:rPr lang="zh-CN" altLang="en-US" dirty="0">
                <a:solidFill>
                  <a:srgbClr val="001D58"/>
                </a:solidFill>
              </a:rPr>
              <a:t>比相反方向的要</a:t>
            </a:r>
            <a:r>
              <a:rPr lang="zh-CN" altLang="en-US" dirty="0">
                <a:solidFill>
                  <a:srgbClr val="FF0000"/>
                </a:solidFill>
              </a:rPr>
              <a:t>多，</a:t>
            </a:r>
            <a:r>
              <a:rPr lang="zh-CN" altLang="en-US" b="1" dirty="0">
                <a:solidFill>
                  <a:srgbClr val="FF0000"/>
                </a:solidFill>
              </a:rPr>
              <a:t>速率要大，</a:t>
            </a:r>
            <a:r>
              <a:rPr lang="zh-CN" altLang="en-US" dirty="0">
                <a:solidFill>
                  <a:srgbClr val="FF0000"/>
                </a:solidFill>
              </a:rPr>
              <a:t>打个比方，左侧水分子就像米老鼠爱大米一般，争先恐后从左向右渗入蔗糖溶液，而右侧水分子面对蔗糖分子甜蜜的诱惑也没几个愿意离开，来的多，去的少，导致右侧液面节节上升，这就是产生渗透的原因。</a:t>
            </a:r>
            <a:endParaRPr lang="zh-CN" altLang="en-US" dirty="0">
              <a:solidFill>
                <a:srgbClr val="FF0000"/>
              </a:solidFill>
            </a:endParaRPr>
          </a:p>
          <a:p>
            <a:pPr lvl="0"/>
            <a:endParaRPr lang="en-US" altLang="zh-CN" dirty="0">
              <a:solidFill>
                <a:srgbClr val="FF0000"/>
              </a:solidFill>
            </a:endParaRPr>
          </a:p>
          <a:p>
            <a:pPr lvl="0"/>
            <a:r>
              <a:rPr lang="zh-CN" altLang="en-US" dirty="0">
                <a:solidFill>
                  <a:srgbClr val="FF0000"/>
                </a:solidFill>
              </a:rPr>
              <a:t>随着右侧液面的上升，产生的</a:t>
            </a:r>
            <a:r>
              <a:rPr lang="en-US" altLang="zh-CN" dirty="0"/>
              <a:t>静水压力逐渐增大</a:t>
            </a:r>
            <a:r>
              <a:rPr lang="zh-CN" altLang="en-US" dirty="0"/>
              <a:t>，</a:t>
            </a:r>
            <a:r>
              <a:rPr lang="zh-CN" altLang="en-US" dirty="0">
                <a:solidFill>
                  <a:srgbClr val="FF0000"/>
                </a:solidFill>
              </a:rPr>
              <a:t> </a:t>
            </a:r>
            <a:r>
              <a:rPr lang="zh-CN" altLang="en-US" dirty="0"/>
              <a:t>进入溶液的</a:t>
            </a:r>
            <a:r>
              <a:rPr lang="en-US" altLang="zh-CN" dirty="0"/>
              <a:t>水分子</a:t>
            </a:r>
            <a:r>
              <a:rPr lang="zh-CN" altLang="en-US" dirty="0"/>
              <a:t>是越来越少，而离开的水分子是越来越多</a:t>
            </a:r>
            <a:r>
              <a:rPr lang="en-US" altLang="zh-CN" b="1" dirty="0">
                <a:solidFill>
                  <a:srgbClr val="001D58"/>
                </a:solidFill>
              </a:rPr>
              <a:t>，</a:t>
            </a:r>
            <a:r>
              <a:rPr lang="zh-CN" altLang="en-US" dirty="0">
                <a:solidFill>
                  <a:srgbClr val="FF0000"/>
                </a:solidFill>
              </a:rPr>
              <a:t>当</a:t>
            </a:r>
            <a:r>
              <a:rPr lang="zh-CN" altLang="en-US" dirty="0"/>
              <a:t>液面上升至一定高度</a:t>
            </a:r>
            <a:r>
              <a:rPr lang="en-US" altLang="zh-CN" dirty="0"/>
              <a:t>，</a:t>
            </a:r>
            <a:r>
              <a:rPr lang="zh-CN" altLang="en-US" dirty="0"/>
              <a:t>产生的静水压使水分子向半透膜两侧</a:t>
            </a:r>
            <a:r>
              <a:rPr lang="zh-CN" altLang="en-US" b="1" dirty="0"/>
              <a:t>扩散的速率</a:t>
            </a:r>
            <a:r>
              <a:rPr lang="zh-CN" altLang="en-US" dirty="0"/>
              <a:t>正好相等时，液面不再升高，达到一个动态平衡状态，叫</a:t>
            </a:r>
            <a:r>
              <a:rPr lang="zh-CN" altLang="en-US" u="sng" dirty="0"/>
              <a:t>渗透平衡</a:t>
            </a:r>
            <a:r>
              <a:rPr lang="zh-CN" altLang="en-US" dirty="0"/>
              <a:t>。  </a:t>
            </a:r>
            <a:r>
              <a:rPr lang="zh-CN" altLang="en-US" dirty="0">
                <a:solidFill>
                  <a:srgbClr val="FF0000"/>
                </a:solidFill>
              </a:rPr>
              <a:t>由此可见</a:t>
            </a:r>
            <a:r>
              <a:rPr lang="en-US" altLang="zh-CN" dirty="0">
                <a:solidFill>
                  <a:srgbClr val="FF0000"/>
                </a:solidFill>
              </a:rPr>
              <a:t>，产生渗透现象必备两个条件：</a:t>
            </a:r>
            <a:r>
              <a:rPr lang="zh-CN" altLang="en-US" dirty="0">
                <a:solidFill>
                  <a:srgbClr val="FF0000"/>
                </a:solidFill>
              </a:rPr>
              <a:t>一是有半透膜的存在，二是膜两侧的溶液存在浓度差</a:t>
            </a:r>
            <a:r>
              <a:rPr lang="en-US" altLang="zh-CN" dirty="0">
                <a:solidFill>
                  <a:srgbClr val="FF0000"/>
                </a:solidFill>
              </a:rPr>
              <a:t>。</a:t>
            </a:r>
            <a:endParaRPr lang="en-US" altLang="zh-CN" dirty="0">
              <a:solidFill>
                <a:srgbClr val="FF0000"/>
              </a:solidFill>
            </a:endParaRPr>
          </a:p>
          <a:p>
            <a:pPr lvl="0"/>
            <a:endParaRPr lang="zh-CN" altLang="en-US" dirty="0">
              <a:solidFill>
                <a:srgbClr val="FF0000"/>
              </a:solidFill>
            </a:endParaRPr>
          </a:p>
          <a:p>
            <a:pPr lvl="0"/>
            <a:r>
              <a:rPr lang="zh-CN" altLang="en-US" dirty="0">
                <a:solidFill>
                  <a:srgbClr val="0070A2"/>
                </a:solidFill>
              </a:rPr>
              <a:t>为阻止渗透现象的发生，达到渗透平衡</a:t>
            </a:r>
            <a:r>
              <a:rPr lang="en-US" altLang="zh-CN" dirty="0">
                <a:solidFill>
                  <a:srgbClr val="0070A2"/>
                </a:solidFill>
              </a:rPr>
              <a:t>，</a:t>
            </a:r>
            <a:r>
              <a:rPr lang="zh-CN" altLang="en-US" dirty="0">
                <a:solidFill>
                  <a:srgbClr val="0070A2"/>
                </a:solidFill>
              </a:rPr>
              <a:t>而施加在溶液液面上的压力</a:t>
            </a:r>
            <a:r>
              <a:rPr lang="en-US" altLang="zh-CN" dirty="0">
                <a:solidFill>
                  <a:srgbClr val="0070A2"/>
                </a:solidFill>
              </a:rPr>
              <a:t>，叫渗透压。</a:t>
            </a:r>
            <a:endParaRPr lang="en-US" altLang="zh-CN" dirty="0">
              <a:solidFill>
                <a:srgbClr val="0070A2"/>
              </a:solidFill>
            </a:endParaRPr>
          </a:p>
          <a:p>
            <a:pPr lvl="0"/>
            <a:r>
              <a:rPr lang="zh-CN" altLang="en-US" dirty="0">
                <a:solidFill>
                  <a:srgbClr val="FF0000"/>
                </a:solidFill>
              </a:rPr>
              <a:t>若半透膜两侧是不同浓度的溶液，浓度低的溶液产生的渗透压小，称为低渗溶液，浓度高的溶液产生的渗透压大，称为高渗溶液，为阻止渗透的发生，也需要在浓溶液液面上施加一额外压力</a:t>
            </a:r>
            <a:r>
              <a:rPr lang="el-GR" altLang="en-US" dirty="0">
                <a:solidFill>
                  <a:srgbClr val="0070A2"/>
                </a:solidFill>
                <a:latin typeface="宋体" panose="02010600030101010101" pitchFamily="2" charset="-122"/>
              </a:rPr>
              <a:t>π</a:t>
            </a:r>
            <a:r>
              <a:rPr lang="zh-CN" altLang="en-US" dirty="0">
                <a:solidFill>
                  <a:srgbClr val="FF0000"/>
                </a:solidFill>
              </a:rPr>
              <a:t> 。此时的渗透压是两种不同浓度的溶液的渗透压之差。若半透膜两侧溶液的浓度相等，则产生的渗透压相等，两侧溶液互称为等渗溶液。</a:t>
            </a:r>
            <a:endParaRPr lang="en-US" altLang="zh-CN" dirty="0">
              <a:solidFill>
                <a:srgbClr val="FF0000"/>
              </a:solidFill>
            </a:endParaRPr>
          </a:p>
          <a:p>
            <a:pPr lvl="0">
              <a:spcBef>
                <a:spcPct val="0"/>
              </a:spcBef>
            </a:pPr>
            <a:endParaRPr lang="en-US" altLang="zh-CN" dirty="0">
              <a:solidFill>
                <a:srgbClr val="FF0000"/>
              </a:solidFill>
            </a:endParaRPr>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幻灯片图像占位符 1"/>
          <p:cNvSpPr>
            <a:spLocks noGrp="1" noRot="1" noChangeAspect="1" noTextEdit="1"/>
          </p:cNvSpPr>
          <p:nvPr>
            <p:ph type="sldImg"/>
          </p:nvPr>
        </p:nvSpPr>
        <p:spPr/>
      </p:sp>
      <p:sp>
        <p:nvSpPr>
          <p:cNvPr id="75779" name="备注占位符 2"/>
          <p:cNvSpPr>
            <a:spLocks noGrp="1"/>
          </p:cNvSpPr>
          <p:nvPr>
            <p:ph type="body" idx="1"/>
          </p:nvPr>
        </p:nvSpPr>
        <p:spPr/>
        <p:txBody>
          <a:bodyPr wrap="square" lIns="91440" tIns="45720" rIns="91440" bIns="45720" anchor="t" anchorCtr="0"/>
          <a:p>
            <a:pPr lvl="0"/>
            <a:endParaRPr lang="zh-CN" altLang="en-US" dirty="0"/>
          </a:p>
        </p:txBody>
      </p:sp>
      <p:sp>
        <p:nvSpPr>
          <p:cNvPr id="757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p:txBody>
          <a:bodyPr wrap="square" lIns="91440" tIns="45720" rIns="91440" bIns="45720" anchor="t" anchorCtr="0"/>
          <a:p>
            <a:pPr lvl="0"/>
            <a:endParaRPr lang="zh-CN" altLang="en-US" dirty="0"/>
          </a:p>
        </p:txBody>
      </p:sp>
      <p:sp>
        <p:nvSpPr>
          <p:cNvPr id="798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idx="1"/>
          </p:nvPr>
        </p:nvSpPr>
        <p:spPr/>
        <p:txBody>
          <a:bodyPr wrap="square" lIns="91440" tIns="45720" rIns="91440" bIns="45720" anchor="t" anchorCtr="0"/>
          <a:p>
            <a:pPr lvl="0"/>
            <a:endParaRPr lang="en-US" altLang="zh-CN" dirty="0"/>
          </a:p>
          <a:p>
            <a:pPr lvl="0"/>
            <a:endParaRPr lang="zh-CN" altLang="en-US" dirty="0"/>
          </a:p>
        </p:txBody>
      </p:sp>
      <p:sp>
        <p:nvSpPr>
          <p:cNvPr id="849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88067" name="Rectangle 2"/>
          <p:cNvSpPr>
            <a:spLocks noGrp="1" noRot="1" noChangeAspect="1" noTextEdit="1"/>
          </p:cNvSpPr>
          <p:nvPr>
            <p:ph type="sldImg"/>
          </p:nvPr>
        </p:nvSpPr>
        <p:spPr/>
      </p:sp>
      <p:sp>
        <p:nvSpPr>
          <p:cNvPr id="88068" name="Rectangle 3"/>
          <p:cNvSpPr>
            <a:spLocks noGrp="1"/>
          </p:cNvSpPr>
          <p:nvPr>
            <p:ph type="body" idx="1"/>
          </p:nvPr>
        </p:nvSpPr>
        <p:spPr/>
        <p:txBody>
          <a:bodyPr wrap="square" lIns="91440" tIns="45720" rIns="91440" bIns="45720" anchor="t" anchorCtr="0"/>
          <a:p>
            <a:pPr lvl="0" eaLnBrk="1" hangingPunct="1">
              <a:spcBef>
                <a:spcPct val="0"/>
              </a:spcBef>
            </a:pPr>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0115" name="Rectangle 2"/>
          <p:cNvSpPr>
            <a:spLocks noGrp="1" noRot="1" noChangeAspect="1" noTextEdit="1"/>
          </p:cNvSpPr>
          <p:nvPr>
            <p:ph type="sldImg"/>
          </p:nvPr>
        </p:nvSpPr>
        <p:spPr/>
      </p:sp>
      <p:sp>
        <p:nvSpPr>
          <p:cNvPr id="90116" name="Rectangle 3"/>
          <p:cNvSpPr>
            <a:spLocks noGrp="1"/>
          </p:cNvSpPr>
          <p:nvPr>
            <p:ph type="body" idx="1"/>
          </p:nvPr>
        </p:nvSpPr>
        <p:spPr/>
        <p:txBody>
          <a:bodyPr wrap="square" lIns="91440" tIns="45720" rIns="91440" bIns="45720" anchor="t" anchorCtr="0"/>
          <a:p>
            <a:pPr lvl="0" eaLnBrk="1" hangingPunct="1">
              <a:spcBef>
                <a:spcPct val="0"/>
              </a:spcBef>
            </a:pPr>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2163" name="Rectangle 2"/>
          <p:cNvSpPr>
            <a:spLocks noRot="1" noTextEdit="1"/>
          </p:cNvSpPr>
          <p:nvPr>
            <p:ph type="sldImg"/>
          </p:nvPr>
        </p:nvSpPr>
        <p:spPr/>
      </p:sp>
      <p:sp>
        <p:nvSpPr>
          <p:cNvPr id="92164"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幻灯片图像占位符 1"/>
          <p:cNvSpPr>
            <a:spLocks noGrp="1" noRot="1" noChangeAspect="1" noTextEdit="1"/>
          </p:cNvSpPr>
          <p:nvPr>
            <p:ph type="sldImg"/>
          </p:nvPr>
        </p:nvSpPr>
        <p:spPr/>
      </p:sp>
      <p:sp>
        <p:nvSpPr>
          <p:cNvPr id="94211" name="备注占位符 2"/>
          <p:cNvSpPr>
            <a:spLocks noGrp="1"/>
          </p:cNvSpPr>
          <p:nvPr>
            <p:ph type="body" idx="1"/>
          </p:nvPr>
        </p:nvSpPr>
        <p:spPr/>
        <p:txBody>
          <a:bodyPr wrap="square" lIns="91440" tIns="45720" rIns="91440" bIns="45720" anchor="t" anchorCtr="0"/>
          <a:p>
            <a:pPr lvl="0"/>
            <a:endParaRPr lang="zh-CN" altLang="en-US" dirty="0"/>
          </a:p>
        </p:txBody>
      </p:sp>
      <p:sp>
        <p:nvSpPr>
          <p:cNvPr id="942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nchorCtr="0"/>
          <a:p>
            <a:pPr lvl="0"/>
            <a:r>
              <a:rPr lang="zh-CN" altLang="en-US" b="1" dirty="0">
                <a:latin typeface="Century Schoolbook" panose="02040604050505020304" pitchFamily="18" charset="0"/>
              </a:rPr>
              <a:t>引起溶液的性质不同的因素</a:t>
            </a:r>
            <a:endParaRPr lang="en-US" altLang="zh-CN" b="1" dirty="0">
              <a:latin typeface="Century Schoolbook" panose="02040604050505020304" pitchFamily="18" charset="0"/>
            </a:endParaRPr>
          </a:p>
          <a:p>
            <a:pPr lvl="0" eaLnBrk="1" hangingPunct="1">
              <a:lnSpc>
                <a:spcPct val="120000"/>
              </a:lnSpc>
            </a:pPr>
            <a:r>
              <a:rPr lang="zh-CN" altLang="en-US" b="1" dirty="0">
                <a:solidFill>
                  <a:srgbClr val="002060"/>
                </a:solidFill>
              </a:rPr>
              <a:t>为什么要学习稀溶液的依数性？</a:t>
            </a:r>
            <a:endParaRPr lang="en-US" altLang="zh-CN" b="1" dirty="0">
              <a:ea typeface="华文楷体" panose="02010600040101010101" pitchFamily="2" charset="-122"/>
            </a:endParaRPr>
          </a:p>
          <a:p>
            <a:pPr lvl="0" eaLnBrk="1" hangingPunct="1">
              <a:lnSpc>
                <a:spcPct val="120000"/>
              </a:lnSpc>
            </a:pPr>
            <a:r>
              <a:rPr lang="zh-CN" altLang="en-US" b="1" dirty="0">
                <a:ea typeface="华文楷体" panose="02010600040101010101" pitchFamily="2" charset="-122"/>
              </a:rPr>
              <a:t>人体内包含大量的、形形色色的溶液体系。正常的生理功能依赖于内环境（主要是液体环境）的稳定。</a:t>
            </a:r>
            <a:endParaRPr lang="zh-CN" altLang="en-US" b="1" dirty="0">
              <a:ea typeface="华文楷体" panose="02010600040101010101" pitchFamily="2" charset="-122"/>
            </a:endParaRPr>
          </a:p>
          <a:p>
            <a:pPr lvl="0" eaLnBrk="1" hangingPunct="1">
              <a:lnSpc>
                <a:spcPct val="120000"/>
              </a:lnSpc>
            </a:pPr>
            <a:r>
              <a:rPr lang="zh-CN" altLang="en-US" b="1" dirty="0">
                <a:ea typeface="华文楷体" panose="02010600040101010101" pitchFamily="2" charset="-122"/>
              </a:rPr>
              <a:t>当溶液组成改变时，溶液的某些性质将依从稀溶液的依数性规律而发生改变。</a:t>
            </a:r>
            <a:endParaRPr lang="zh-CN" altLang="en-US" b="1" dirty="0">
              <a:ea typeface="华文楷体" panose="02010600040101010101" pitchFamily="2" charset="-122"/>
            </a:endParaRPr>
          </a:p>
          <a:p>
            <a:pPr lvl="0" eaLnBrk="1" hangingPunct="1">
              <a:lnSpc>
                <a:spcPct val="120000"/>
              </a:lnSpc>
            </a:pPr>
            <a:r>
              <a:rPr lang="zh-CN" altLang="en-US" b="1" dirty="0">
                <a:ea typeface="华文楷体" panose="02010600040101010101" pitchFamily="2" charset="-122"/>
              </a:rPr>
              <a:t>稀溶液的依数性，对细胞内外物质交换与运输、临床输液、水及电解质代谢等问题，具有一定的理论指导意义。</a:t>
            </a:r>
            <a:endParaRPr lang="zh-CN" altLang="en-US" b="1" dirty="0">
              <a:ea typeface="华文楷体" panose="02010600040101010101" pitchFamily="2" charset="-122"/>
            </a:endParaRPr>
          </a:p>
          <a:p>
            <a:pPr lvl="0"/>
            <a:endParaRPr lang="zh-CN" altLang="en-US" b="1" dirty="0">
              <a:latin typeface="Century Schoolbook" panose="02040604050505020304" pitchFamily="18" charset="0"/>
            </a:endParaRPr>
          </a:p>
          <a:p>
            <a:pPr lvl="0"/>
            <a:endParaRPr lang="zh-CN" altLang="en-US" dirty="0"/>
          </a:p>
        </p:txBody>
      </p:sp>
      <p:sp>
        <p:nvSpPr>
          <p:cNvPr id="122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幻灯片图像占位符 1"/>
          <p:cNvSpPr>
            <a:spLocks noGrp="1" noRot="1" noChangeAspect="1" noTextEdit="1"/>
          </p:cNvSpPr>
          <p:nvPr>
            <p:ph type="sldImg"/>
          </p:nvPr>
        </p:nvSpPr>
        <p:spPr/>
      </p:sp>
      <p:sp>
        <p:nvSpPr>
          <p:cNvPr id="100355" name="备注占位符 2"/>
          <p:cNvSpPr>
            <a:spLocks noGrp="1"/>
          </p:cNvSpPr>
          <p:nvPr>
            <p:ph type="body" idx="1"/>
          </p:nvPr>
        </p:nvSpPr>
        <p:spPr/>
        <p:txBody>
          <a:bodyPr wrap="square" lIns="91440" tIns="45720" rIns="91440" bIns="45720" anchor="t" anchorCtr="0"/>
          <a:p>
            <a:pPr lvl="0"/>
            <a:endParaRPr lang="zh-CN" altLang="en-US" dirty="0"/>
          </a:p>
        </p:txBody>
      </p:sp>
      <p:sp>
        <p:nvSpPr>
          <p:cNvPr id="1003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幻灯片图像占位符 1"/>
          <p:cNvSpPr>
            <a:spLocks noGrp="1" noRot="1" noChangeAspect="1" noTextEdit="1"/>
          </p:cNvSpPr>
          <p:nvPr>
            <p:ph type="sldImg"/>
          </p:nvPr>
        </p:nvSpPr>
        <p:spPr/>
      </p:sp>
      <p:sp>
        <p:nvSpPr>
          <p:cNvPr id="15363" name="备注占位符 2"/>
          <p:cNvSpPr>
            <a:spLocks noGrp="1"/>
          </p:cNvSpPr>
          <p:nvPr>
            <p:ph type="body" idx="1"/>
          </p:nvPr>
        </p:nvSpPr>
        <p:spPr/>
        <p:txBody>
          <a:bodyPr wrap="square" lIns="91440" tIns="45720" rIns="91440" bIns="45720" anchor="t" anchorCtr="0"/>
          <a:p>
            <a:pPr lvl="0"/>
            <a:endParaRPr lang="zh-CN" altLang="en-US" dirty="0"/>
          </a:p>
        </p:txBody>
      </p:sp>
      <p:sp>
        <p:nvSpPr>
          <p:cNvPr id="153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p:txBody>
          <a:bodyPr wrap="square" lIns="91440" tIns="45720" rIns="91440" bIns="45720" anchor="t" anchorCtr="0"/>
          <a:p>
            <a:pPr lvl="0"/>
            <a:endParaRPr lang="zh-CN" altLang="zh-CN" dirty="0"/>
          </a:p>
        </p:txBody>
      </p:sp>
      <p:sp>
        <p:nvSpPr>
          <p:cNvPr id="174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幻灯片图像占位符 1"/>
          <p:cNvSpPr>
            <a:spLocks noGrp="1" noRot="1" noChangeAspect="1" noTextEdit="1"/>
          </p:cNvSpPr>
          <p:nvPr>
            <p:ph type="sldImg"/>
          </p:nvPr>
        </p:nvSpPr>
        <p:spPr/>
      </p:sp>
      <p:sp>
        <p:nvSpPr>
          <p:cNvPr id="19459" name="备注占位符 2"/>
          <p:cNvSpPr>
            <a:spLocks noGrp="1"/>
          </p:cNvSpPr>
          <p:nvPr>
            <p:ph type="body" idx="1"/>
          </p:nvPr>
        </p:nvSpPr>
        <p:spPr/>
        <p:txBody>
          <a:bodyPr wrap="square" lIns="91440" tIns="45720" rIns="91440" bIns="45720" anchor="t" anchorCtr="0"/>
          <a:p>
            <a:pPr lvl="0"/>
            <a:endParaRPr lang="zh-CN" altLang="en-US" dirty="0"/>
          </a:p>
        </p:txBody>
      </p:sp>
      <p:sp>
        <p:nvSpPr>
          <p:cNvPr id="194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wrap="square" lIns="91440" tIns="45720" rIns="91440" bIns="45720" anchor="t" anchorCtr="0"/>
          <a:p>
            <a:pPr lvl="0"/>
            <a:endParaRPr lang="zh-CN" altLang="en-US" dirty="0"/>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en-US" altLang="zh-CN" dirty="0"/>
          </a:p>
          <a:p>
            <a:pPr lvl="0"/>
            <a:endParaRPr lang="en-US" altLang="zh-CN" dirty="0"/>
          </a:p>
          <a:p>
            <a:pPr lvl="0"/>
            <a:endParaRPr lang="zh-CN" altLang="en-US" dirty="0"/>
          </a:p>
        </p:txBody>
      </p:sp>
      <p:sp>
        <p:nvSpPr>
          <p:cNvPr id="235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p:txBody>
          <a:bodyPr wrap="square" lIns="91440" tIns="45720" rIns="91440" bIns="45720" anchor="t" anchorCtr="0"/>
          <a:p>
            <a:pPr lvl="0"/>
            <a:endParaRPr lang="en-US" altLang="zh-CN" dirty="0"/>
          </a:p>
          <a:p>
            <a:pPr lvl="0"/>
            <a:endParaRPr lang="en-US" altLang="zh-CN" dirty="0"/>
          </a:p>
        </p:txBody>
      </p:sp>
      <p:sp>
        <p:nvSpPr>
          <p:cNvPr id="256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2"/>
          <p:cNvSpPr>
            <a:spLocks noGrp="1"/>
          </p:cNvSpPr>
          <p:nvPr>
            <p:ph type="dt" sz="half" idx="2"/>
          </p:nvPr>
        </p:nvSpPr>
        <p:spPr>
          <a:xfrm>
            <a:off x="685800" y="6248400"/>
            <a:ext cx="1905000" cy="457200"/>
          </a:xfrm>
          <a:prstGeom prst="rect">
            <a:avLst/>
          </a:prstGeom>
        </p:spPr>
        <p:txBody>
          <a:bodyPr vert="horz" lIns="91440" tIns="45720" rIns="91440" bIns="45720" rtlCol="0" anchor="ctr"/>
          <a:lstStyle>
            <a:lvl1pPr fontAlgn="base">
              <a:spcBef>
                <a:spcPct val="0"/>
              </a:spcBef>
              <a:spcAft>
                <a:spcPct val="0"/>
              </a:spcAf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3"/>
          <p:cNvSpPr>
            <a:spLocks noGrp="1"/>
          </p:cNvSpPr>
          <p:nvPr>
            <p:ph type="ftr" sz="quarter" idx="3"/>
          </p:nvPr>
        </p:nvSpPr>
        <p:spPr>
          <a:xfrm>
            <a:off x="3124200" y="6248400"/>
            <a:ext cx="2895600" cy="457200"/>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a:xfrm>
            <a:off x="6553200" y="6248400"/>
            <a:ext cx="1905000" cy="4572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213E904-C081-445B-A39D-6C200D5F1936}" type="slidenum">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90800" y="90488"/>
            <a:ext cx="6019800" cy="11906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371600"/>
            <a:ext cx="40005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10100" y="1371600"/>
            <a:ext cx="40005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p:cNvSpPr>
          <p:nvPr>
            <p:ph type="dt" sz="half" idx="12"/>
          </p:nvPr>
        </p:nvSpPr>
        <p:spPr>
          <a:xfrm>
            <a:off x="2819400" y="6248400"/>
            <a:ext cx="1295400" cy="457200"/>
          </a:xfrm>
          <a:prstGeom prst="rect">
            <a:avLst/>
          </a:prstGeom>
        </p:spPr>
        <p:txBody>
          <a:bodyPr vert="horz" lIns="91440" tIns="45720" rIns="91440" bIns="45720" rtlCol="0" anchor="ctr"/>
          <a:lstStyle>
            <a:lvl1pPr fontAlgn="base">
              <a:spcBef>
                <a:spcPct val="0"/>
              </a:spcBef>
              <a:spcAft>
                <a:spcPct val="0"/>
              </a:spcAf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5"/>
          <p:cNvSpPr>
            <a:spLocks noGrp="1"/>
          </p:cNvSpPr>
          <p:nvPr>
            <p:ph type="ftr" sz="quarter" idx="3"/>
          </p:nvPr>
        </p:nvSpPr>
        <p:spPr>
          <a:xfrm>
            <a:off x="4267200" y="6248400"/>
            <a:ext cx="2895600" cy="45720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6"/>
          <p:cNvSpPr>
            <a:spLocks noGrp="1"/>
          </p:cNvSpPr>
          <p:nvPr>
            <p:ph type="sldNum" sz="quarter" idx="4"/>
          </p:nvPr>
        </p:nvSpPr>
        <p:spPr>
          <a:xfrm>
            <a:off x="7315200" y="6248400"/>
            <a:ext cx="1295400" cy="4572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3DF5D91B-79D0-4C37-B629-CFF6E18FDC02}" type="slidenum">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600200"/>
            <a:ext cx="8153400" cy="4498975"/>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a:ln>
                <a:noFill/>
              </a:ln>
              <a:solidFill>
                <a:schemeClr val="tx1"/>
              </a:solidFill>
              <a:effectLst/>
              <a:uLnTx/>
              <a:uFillTx/>
              <a:latin typeface="+mn-lt"/>
              <a:ea typeface="+mn-ea"/>
              <a:cs typeface="+mn-cs"/>
            </a:endParaRPr>
          </a:p>
        </p:txBody>
      </p:sp>
      <p:sp>
        <p:nvSpPr>
          <p:cNvPr id="7" name="日期占位符 3"/>
          <p:cNvSpPr>
            <a:spLocks noGrp="1"/>
          </p:cNvSpPr>
          <p:nvPr>
            <p:ph type="dt" sz="half" idx="2"/>
          </p:nvPr>
        </p:nvSpPr>
        <p:spPr>
          <a:xfrm>
            <a:off x="298450" y="6245225"/>
            <a:ext cx="2289175" cy="476250"/>
          </a:xfrm>
          <a:prstGeom prst="rect">
            <a:avLst/>
          </a:prstGeom>
        </p:spPr>
        <p:txBody>
          <a:bodyPr vert="horz" lIns="91440" tIns="45720" rIns="91440" bIns="45720" rtlCol="0" anchor="ctr"/>
          <a:lstStyle>
            <a:lvl1pPr fontAlgn="base">
              <a:spcBef>
                <a:spcPct val="0"/>
              </a:spcBef>
              <a:spcAft>
                <a:spcPct val="0"/>
              </a:spcAf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3121025" y="6245225"/>
            <a:ext cx="2895600" cy="4762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6550025" y="6245225"/>
            <a:ext cx="2289175" cy="47625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EF34760-6663-48C5-BE14-0E511899ADD4}" type="slidenum">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1625" y="1905000"/>
            <a:ext cx="8540750" cy="20208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01625" y="4078288"/>
            <a:ext cx="8540750" cy="202088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p:cNvSpPr>
          <p:nvPr>
            <p:ph type="dt" sz="half" idx="12"/>
          </p:nvPr>
        </p:nvSpPr>
        <p:spPr>
          <a:xfrm>
            <a:off x="301625" y="6245225"/>
            <a:ext cx="2289175" cy="476250"/>
          </a:xfrm>
          <a:prstGeom prst="rect">
            <a:avLst/>
          </a:prstGeom>
        </p:spPr>
        <p:txBody>
          <a:bodyPr vert="horz" lIns="91440" tIns="45720" rIns="91440" bIns="45720" rtlCol="0" anchor="ctr"/>
          <a:lstStyle>
            <a:lvl1pPr fontAlgn="base">
              <a:spcBef>
                <a:spcPct val="0"/>
              </a:spcBef>
              <a:spcAft>
                <a:spcPct val="0"/>
              </a:spcAf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5"/>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6"/>
          <p:cNvSpPr>
            <a:spLocks noGrp="1"/>
          </p:cNvSpPr>
          <p:nvPr>
            <p:ph type="sldNum" sz="quarter" idx="4"/>
          </p:nvPr>
        </p:nvSpPr>
        <p:spPr>
          <a:xfrm>
            <a:off x="6553200" y="6245225"/>
            <a:ext cx="2289175" cy="47625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C467016-F0BC-4B56-A360-0F766FB953E2}" type="slidenum">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vert="horz" lIns="91440" tIns="45720" rIns="91440" bIns="45720"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defRPr/>
            </a:pPr>
            <a:endParaRPr kumimoji="0" lang="zh-CN" altLang="en-US" sz="24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628650" y="365125"/>
            <a:ext cx="7886700" cy="1325563"/>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image" Target="../media/image22.jpeg"/></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158.bin"/><Relationship Id="rId8" Type="http://schemas.openxmlformats.org/officeDocument/2006/relationships/oleObject" Target="../embeddings/oleObject157.bin"/><Relationship Id="rId7" Type="http://schemas.openxmlformats.org/officeDocument/2006/relationships/oleObject" Target="../embeddings/oleObject156.bin"/><Relationship Id="rId6" Type="http://schemas.openxmlformats.org/officeDocument/2006/relationships/oleObject" Target="../embeddings/oleObject155.bin"/><Relationship Id="rId5" Type="http://schemas.openxmlformats.org/officeDocument/2006/relationships/oleObject" Target="../embeddings/oleObject154.bin"/><Relationship Id="rId4" Type="http://schemas.openxmlformats.org/officeDocument/2006/relationships/image" Target="../media/image12.emf"/><Relationship Id="rId3" Type="http://schemas.openxmlformats.org/officeDocument/2006/relationships/oleObject" Target="../embeddings/oleObject153.bin"/><Relationship Id="rId27" Type="http://schemas.openxmlformats.org/officeDocument/2006/relationships/notesSlide" Target="../notesSlides/notesSlide11.xml"/><Relationship Id="rId26" Type="http://schemas.openxmlformats.org/officeDocument/2006/relationships/vmlDrawing" Target="../drawings/vmlDrawing4.vml"/><Relationship Id="rId25" Type="http://schemas.openxmlformats.org/officeDocument/2006/relationships/slideLayout" Target="../slideLayouts/slideLayout7.xml"/><Relationship Id="rId24" Type="http://schemas.openxmlformats.org/officeDocument/2006/relationships/oleObject" Target="../embeddings/oleObject173.bin"/><Relationship Id="rId23" Type="http://schemas.openxmlformats.org/officeDocument/2006/relationships/oleObject" Target="../embeddings/oleObject172.bin"/><Relationship Id="rId22" Type="http://schemas.openxmlformats.org/officeDocument/2006/relationships/oleObject" Target="../embeddings/oleObject171.bin"/><Relationship Id="rId21" Type="http://schemas.openxmlformats.org/officeDocument/2006/relationships/oleObject" Target="../embeddings/oleObject170.bin"/><Relationship Id="rId20" Type="http://schemas.openxmlformats.org/officeDocument/2006/relationships/oleObject" Target="../embeddings/oleObject169.bin"/><Relationship Id="rId2" Type="http://schemas.openxmlformats.org/officeDocument/2006/relationships/image" Target="../media/image13.emf"/><Relationship Id="rId19" Type="http://schemas.openxmlformats.org/officeDocument/2006/relationships/oleObject" Target="../embeddings/oleObject168.bin"/><Relationship Id="rId18" Type="http://schemas.openxmlformats.org/officeDocument/2006/relationships/oleObject" Target="../embeddings/oleObject167.bin"/><Relationship Id="rId17" Type="http://schemas.openxmlformats.org/officeDocument/2006/relationships/oleObject" Target="../embeddings/oleObject166.bin"/><Relationship Id="rId16" Type="http://schemas.openxmlformats.org/officeDocument/2006/relationships/oleObject" Target="../embeddings/oleObject165.bin"/><Relationship Id="rId15" Type="http://schemas.openxmlformats.org/officeDocument/2006/relationships/oleObject" Target="../embeddings/oleObject164.bin"/><Relationship Id="rId14" Type="http://schemas.openxmlformats.org/officeDocument/2006/relationships/oleObject" Target="../embeddings/oleObject163.bin"/><Relationship Id="rId13" Type="http://schemas.openxmlformats.org/officeDocument/2006/relationships/oleObject" Target="../embeddings/oleObject162.bin"/><Relationship Id="rId12" Type="http://schemas.openxmlformats.org/officeDocument/2006/relationships/oleObject" Target="../embeddings/oleObject161.bin"/><Relationship Id="rId11" Type="http://schemas.openxmlformats.org/officeDocument/2006/relationships/oleObject" Target="../embeddings/oleObject160.bin"/><Relationship Id="rId10" Type="http://schemas.openxmlformats.org/officeDocument/2006/relationships/oleObject" Target="../embeddings/oleObject159.bin"/><Relationship Id="rId1" Type="http://schemas.openxmlformats.org/officeDocument/2006/relationships/oleObject" Target="../embeddings/oleObject152.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hyperlink" Target="..\..\zhengqiya.swf" TargetMode="Externa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tags" Target="../tags/tag7.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5.vml"/><Relationship Id="rId5" Type="http://schemas.openxmlformats.org/officeDocument/2006/relationships/slideLayout" Target="../slideLayouts/slideLayout12.xml"/><Relationship Id="rId4" Type="http://schemas.openxmlformats.org/officeDocument/2006/relationships/image" Target="../media/image31.wmf"/><Relationship Id="rId3" Type="http://schemas.openxmlformats.org/officeDocument/2006/relationships/oleObject" Target="../embeddings/oleObject175.bin"/><Relationship Id="rId2" Type="http://schemas.openxmlformats.org/officeDocument/2006/relationships/image" Target="../media/image30.wmf"/><Relationship Id="rId1" Type="http://schemas.openxmlformats.org/officeDocument/2006/relationships/oleObject" Target="../embeddings/oleObject17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oleObject" Target="../embeddings/oleObject177.bin"/><Relationship Id="rId2" Type="http://schemas.openxmlformats.org/officeDocument/2006/relationships/image" Target="../media/image32.wmf"/><Relationship Id="rId1" Type="http://schemas.openxmlformats.org/officeDocument/2006/relationships/oleObject" Target="../embeddings/oleObject176.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jpeg"/><Relationship Id="rId1" Type="http://schemas.openxmlformats.org/officeDocument/2006/relationships/image" Target="../media/image3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9" Type="http://schemas.openxmlformats.org/officeDocument/2006/relationships/image" Target="../media/image49.jpeg"/><Relationship Id="rId8" Type="http://schemas.openxmlformats.org/officeDocument/2006/relationships/image" Target="../media/image48.jpeg"/><Relationship Id="rId7" Type="http://schemas.openxmlformats.org/officeDocument/2006/relationships/image" Target="../media/image47.jpeg"/><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0" Type="http://schemas.openxmlformats.org/officeDocument/2006/relationships/slideLayout" Target="../slideLayouts/slideLayout4.xml"/><Relationship Id="rId1" Type="http://schemas.openxmlformats.org/officeDocument/2006/relationships/image" Target="../media/image4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51.emf"/><Relationship Id="rId3" Type="http://schemas.openxmlformats.org/officeDocument/2006/relationships/oleObject" Target="../embeddings/oleObject179.bin"/><Relationship Id="rId2" Type="http://schemas.openxmlformats.org/officeDocument/2006/relationships/image" Target="../media/image50.wmf"/><Relationship Id="rId1" Type="http://schemas.openxmlformats.org/officeDocument/2006/relationships/oleObject" Target="../embeddings/oleObject178.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wmf"/><Relationship Id="rId2" Type="http://schemas.openxmlformats.org/officeDocument/2006/relationships/image" Target="../media/image61.emf"/><Relationship Id="rId1" Type="http://schemas.openxmlformats.org/officeDocument/2006/relationships/image" Target="../media/image60.emf"/></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5.GIF"/><Relationship Id="rId3" Type="http://schemas.openxmlformats.org/officeDocument/2006/relationships/image" Target="../media/image62.wmf"/><Relationship Id="rId2" Type="http://schemas.openxmlformats.org/officeDocument/2006/relationships/image" Target="../media/image64.emf"/><Relationship Id="rId1" Type="http://schemas.openxmlformats.org/officeDocument/2006/relationships/image" Target="../media/image63.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62.wmf"/><Relationship Id="rId2" Type="http://schemas.openxmlformats.org/officeDocument/2006/relationships/image" Target="../media/image67.emf"/><Relationship Id="rId1" Type="http://schemas.openxmlformats.org/officeDocument/2006/relationships/image" Target="../media/image66.emf"/></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wmf"/><Relationship Id="rId2" Type="http://schemas.openxmlformats.org/officeDocument/2006/relationships/image" Target="../media/image69.wmf"/><Relationship Id="rId1" Type="http://schemas.openxmlformats.org/officeDocument/2006/relationships/image" Target="../media/image68.wmf"/></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7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tags" Target="../tags/tag1.xml"/><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GIF"/><Relationship Id="rId2" Type="http://schemas.openxmlformats.org/officeDocument/2006/relationships/image" Target="../media/image73.jpeg"/><Relationship Id="rId1" Type="http://schemas.openxmlformats.org/officeDocument/2006/relationships/image" Target="../media/image72.jpe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image" Target="../media/image75.png"/><Relationship Id="rId1" Type="http://schemas.openxmlformats.org/officeDocument/2006/relationships/image" Target="../media/image54.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76.jpeg"/></Relationships>
</file>

<file path=ppt/slides/_rels/slide58.xml.rels><?xml version="1.0" encoding="UTF-8" standalone="yes"?>
<Relationships xmlns="http://schemas.openxmlformats.org/package/2006/relationships"><Relationship Id="rId9" Type="http://schemas.openxmlformats.org/officeDocument/2006/relationships/oleObject" Target="../embeddings/oleObject184.bin"/><Relationship Id="rId8" Type="http://schemas.openxmlformats.org/officeDocument/2006/relationships/image" Target="../media/image82.png"/><Relationship Id="rId7" Type="http://schemas.openxmlformats.org/officeDocument/2006/relationships/oleObject" Target="../embeddings/oleObject183.bin"/><Relationship Id="rId6" Type="http://schemas.openxmlformats.org/officeDocument/2006/relationships/image" Target="../media/image81.png"/><Relationship Id="rId5" Type="http://schemas.openxmlformats.org/officeDocument/2006/relationships/oleObject" Target="../embeddings/oleObject182.bin"/><Relationship Id="rId4" Type="http://schemas.openxmlformats.org/officeDocument/2006/relationships/image" Target="../media/image80.png"/><Relationship Id="rId3" Type="http://schemas.openxmlformats.org/officeDocument/2006/relationships/oleObject" Target="../embeddings/oleObject181.bin"/><Relationship Id="rId2" Type="http://schemas.openxmlformats.org/officeDocument/2006/relationships/image" Target="../media/image79.png"/><Relationship Id="rId14" Type="http://schemas.openxmlformats.org/officeDocument/2006/relationships/vmlDrawing" Target="../drawings/vmlDrawing8.vml"/><Relationship Id="rId13" Type="http://schemas.openxmlformats.org/officeDocument/2006/relationships/slideLayout" Target="../slideLayouts/slideLayout7.xml"/><Relationship Id="rId12" Type="http://schemas.openxmlformats.org/officeDocument/2006/relationships/image" Target="../media/image84.png"/><Relationship Id="rId11" Type="http://schemas.openxmlformats.org/officeDocument/2006/relationships/oleObject" Target="../embeddings/oleObject185.bin"/><Relationship Id="rId10" Type="http://schemas.openxmlformats.org/officeDocument/2006/relationships/image" Target="../media/image83.png"/><Relationship Id="rId1" Type="http://schemas.openxmlformats.org/officeDocument/2006/relationships/oleObject" Target="../embeddings/oleObject180.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190.bin"/><Relationship Id="rId8" Type="http://schemas.openxmlformats.org/officeDocument/2006/relationships/image" Target="../media/image88.wmf"/><Relationship Id="rId7" Type="http://schemas.openxmlformats.org/officeDocument/2006/relationships/oleObject" Target="../embeddings/oleObject189.bin"/><Relationship Id="rId6" Type="http://schemas.openxmlformats.org/officeDocument/2006/relationships/image" Target="../media/image87.wmf"/><Relationship Id="rId5" Type="http://schemas.openxmlformats.org/officeDocument/2006/relationships/oleObject" Target="../embeddings/oleObject188.bin"/><Relationship Id="rId4" Type="http://schemas.openxmlformats.org/officeDocument/2006/relationships/image" Target="../media/image86.wmf"/><Relationship Id="rId3" Type="http://schemas.openxmlformats.org/officeDocument/2006/relationships/oleObject" Target="../embeddings/oleObject187.bin"/><Relationship Id="rId2" Type="http://schemas.openxmlformats.org/officeDocument/2006/relationships/image" Target="../media/image85.wmf"/><Relationship Id="rId13" Type="http://schemas.openxmlformats.org/officeDocument/2006/relationships/vmlDrawing" Target="../drawings/vmlDrawing9.vml"/><Relationship Id="rId12" Type="http://schemas.openxmlformats.org/officeDocument/2006/relationships/slideLayout" Target="../slideLayouts/slideLayout2.xml"/><Relationship Id="rId11" Type="http://schemas.openxmlformats.org/officeDocument/2006/relationships/audio" Target="../media/audio2.wav"/><Relationship Id="rId10" Type="http://schemas.openxmlformats.org/officeDocument/2006/relationships/image" Target="../media/image89.wmf"/><Relationship Id="rId1" Type="http://schemas.openxmlformats.org/officeDocument/2006/relationships/oleObject" Target="../embeddings/oleObject186.bin"/></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2.xml"/><Relationship Id="rId7" Type="http://schemas.openxmlformats.org/officeDocument/2006/relationships/tags" Target="../tags/tag10.xml"/><Relationship Id="rId6" Type="http://schemas.openxmlformats.org/officeDocument/2006/relationships/image" Target="../media/image90.GIF"/><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6.jpeg"/><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oleObject" Target="../embeddings/oleObject6.bin"/><Relationship Id="rId7" Type="http://schemas.openxmlformats.org/officeDocument/2006/relationships/oleObject" Target="../embeddings/oleObject5.bin"/><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12.emf"/><Relationship Id="rId3" Type="http://schemas.openxmlformats.org/officeDocument/2006/relationships/oleObject" Target="../embeddings/oleObject2.bin"/><Relationship Id="rId29" Type="http://schemas.openxmlformats.org/officeDocument/2006/relationships/notesSlide" Target="../notesSlides/notesSlide6.xml"/><Relationship Id="rId28" Type="http://schemas.openxmlformats.org/officeDocument/2006/relationships/vmlDrawing" Target="../drawings/vmlDrawing1.vml"/><Relationship Id="rId27" Type="http://schemas.openxmlformats.org/officeDocument/2006/relationships/slideLayout" Target="../slideLayouts/slideLayout7.xml"/><Relationship Id="rId26" Type="http://schemas.openxmlformats.org/officeDocument/2006/relationships/tags" Target="../tags/tag2.xml"/><Relationship Id="rId25" Type="http://schemas.openxmlformats.org/officeDocument/2006/relationships/oleObject" Target="../embeddings/oleObject22.bin"/><Relationship Id="rId24" Type="http://schemas.openxmlformats.org/officeDocument/2006/relationships/oleObject" Target="../embeddings/oleObject21.bin"/><Relationship Id="rId23" Type="http://schemas.openxmlformats.org/officeDocument/2006/relationships/oleObject" Target="../embeddings/oleObject20.bin"/><Relationship Id="rId22" Type="http://schemas.openxmlformats.org/officeDocument/2006/relationships/oleObject" Target="../embeddings/oleObject19.bin"/><Relationship Id="rId21" Type="http://schemas.openxmlformats.org/officeDocument/2006/relationships/oleObject" Target="../embeddings/oleObject18.bin"/><Relationship Id="rId20" Type="http://schemas.openxmlformats.org/officeDocument/2006/relationships/oleObject" Target="../embeddings/oleObject17.bin"/><Relationship Id="rId2" Type="http://schemas.openxmlformats.org/officeDocument/2006/relationships/image" Target="../media/image11.emf"/><Relationship Id="rId19" Type="http://schemas.openxmlformats.org/officeDocument/2006/relationships/oleObject" Target="../embeddings/oleObject16.bin"/><Relationship Id="rId18" Type="http://schemas.openxmlformats.org/officeDocument/2006/relationships/oleObject" Target="../embeddings/oleObject15.bin"/><Relationship Id="rId17" Type="http://schemas.openxmlformats.org/officeDocument/2006/relationships/oleObject" Target="../embeddings/oleObject14.bin"/><Relationship Id="rId16" Type="http://schemas.openxmlformats.org/officeDocument/2006/relationships/oleObject" Target="../embeddings/oleObject13.bin"/><Relationship Id="rId15" Type="http://schemas.openxmlformats.org/officeDocument/2006/relationships/image" Target="../media/image13.emf"/><Relationship Id="rId14" Type="http://schemas.openxmlformats.org/officeDocument/2006/relationships/oleObject" Target="../embeddings/oleObject12.bin"/><Relationship Id="rId13" Type="http://schemas.openxmlformats.org/officeDocument/2006/relationships/oleObject" Target="../embeddings/oleObject11.bin"/><Relationship Id="rId12" Type="http://schemas.openxmlformats.org/officeDocument/2006/relationships/oleObject" Target="../embeddings/oleObject10.bin"/><Relationship Id="rId11" Type="http://schemas.openxmlformats.org/officeDocument/2006/relationships/oleObject" Target="../embeddings/oleObject9.bin"/><Relationship Id="rId10" Type="http://schemas.openxmlformats.org/officeDocument/2006/relationships/oleObject" Target="../embeddings/oleObject8.bin"/><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9" Type="http://schemas.openxmlformats.org/officeDocument/2006/relationships/image" Target="../media/image18.emf"/><Relationship Id="rId85" Type="http://schemas.openxmlformats.org/officeDocument/2006/relationships/notesSlide" Target="../notesSlides/notesSlide7.xml"/><Relationship Id="rId84" Type="http://schemas.openxmlformats.org/officeDocument/2006/relationships/vmlDrawing" Target="../drawings/vmlDrawing2.vml"/><Relationship Id="rId83" Type="http://schemas.openxmlformats.org/officeDocument/2006/relationships/slideLayout" Target="../slideLayouts/slideLayout7.xml"/><Relationship Id="rId82" Type="http://schemas.openxmlformats.org/officeDocument/2006/relationships/tags" Target="../tags/tag3.xml"/><Relationship Id="rId81" Type="http://schemas.openxmlformats.org/officeDocument/2006/relationships/oleObject" Target="../embeddings/oleObject95.bin"/><Relationship Id="rId80" Type="http://schemas.openxmlformats.org/officeDocument/2006/relationships/image" Target="../media/image21.emf"/><Relationship Id="rId8" Type="http://schemas.openxmlformats.org/officeDocument/2006/relationships/oleObject" Target="../embeddings/oleObject26.bin"/><Relationship Id="rId79" Type="http://schemas.openxmlformats.org/officeDocument/2006/relationships/oleObject" Target="../embeddings/oleObject94.bin"/><Relationship Id="rId78" Type="http://schemas.openxmlformats.org/officeDocument/2006/relationships/image" Target="../media/image20.emf"/><Relationship Id="rId77" Type="http://schemas.openxmlformats.org/officeDocument/2006/relationships/oleObject" Target="../embeddings/oleObject93.bin"/><Relationship Id="rId76" Type="http://schemas.openxmlformats.org/officeDocument/2006/relationships/oleObject" Target="../embeddings/oleObject92.bin"/><Relationship Id="rId75" Type="http://schemas.openxmlformats.org/officeDocument/2006/relationships/oleObject" Target="../embeddings/oleObject91.bin"/><Relationship Id="rId74" Type="http://schemas.openxmlformats.org/officeDocument/2006/relationships/oleObject" Target="../embeddings/oleObject90.bin"/><Relationship Id="rId73" Type="http://schemas.openxmlformats.org/officeDocument/2006/relationships/oleObject" Target="../embeddings/oleObject89.bin"/><Relationship Id="rId72" Type="http://schemas.openxmlformats.org/officeDocument/2006/relationships/oleObject" Target="../embeddings/oleObject88.bin"/><Relationship Id="rId71" Type="http://schemas.openxmlformats.org/officeDocument/2006/relationships/oleObject" Target="../embeddings/oleObject87.bin"/><Relationship Id="rId70" Type="http://schemas.openxmlformats.org/officeDocument/2006/relationships/oleObject" Target="../embeddings/oleObject86.bin"/><Relationship Id="rId7" Type="http://schemas.openxmlformats.org/officeDocument/2006/relationships/image" Target="../media/image17.emf"/><Relationship Id="rId69" Type="http://schemas.openxmlformats.org/officeDocument/2006/relationships/oleObject" Target="../embeddings/oleObject85.bin"/><Relationship Id="rId68" Type="http://schemas.openxmlformats.org/officeDocument/2006/relationships/oleObject" Target="../embeddings/oleObject84.bin"/><Relationship Id="rId67" Type="http://schemas.openxmlformats.org/officeDocument/2006/relationships/oleObject" Target="../embeddings/oleObject83.bin"/><Relationship Id="rId66" Type="http://schemas.openxmlformats.org/officeDocument/2006/relationships/oleObject" Target="../embeddings/oleObject82.bin"/><Relationship Id="rId65" Type="http://schemas.openxmlformats.org/officeDocument/2006/relationships/oleObject" Target="../embeddings/oleObject81.bin"/><Relationship Id="rId64" Type="http://schemas.openxmlformats.org/officeDocument/2006/relationships/oleObject" Target="../embeddings/oleObject80.bin"/><Relationship Id="rId63" Type="http://schemas.openxmlformats.org/officeDocument/2006/relationships/oleObject" Target="../embeddings/oleObject79.bin"/><Relationship Id="rId62" Type="http://schemas.openxmlformats.org/officeDocument/2006/relationships/oleObject" Target="../embeddings/oleObject78.bin"/><Relationship Id="rId61" Type="http://schemas.openxmlformats.org/officeDocument/2006/relationships/oleObject" Target="../embeddings/oleObject77.bin"/><Relationship Id="rId60" Type="http://schemas.openxmlformats.org/officeDocument/2006/relationships/oleObject" Target="../embeddings/oleObject76.bin"/><Relationship Id="rId6" Type="http://schemas.openxmlformats.org/officeDocument/2006/relationships/oleObject" Target="../embeddings/oleObject25.bin"/><Relationship Id="rId59" Type="http://schemas.openxmlformats.org/officeDocument/2006/relationships/oleObject" Target="../embeddings/oleObject75.bin"/><Relationship Id="rId58" Type="http://schemas.openxmlformats.org/officeDocument/2006/relationships/oleObject" Target="../embeddings/oleObject74.bin"/><Relationship Id="rId57" Type="http://schemas.openxmlformats.org/officeDocument/2006/relationships/oleObject" Target="../embeddings/oleObject73.bin"/><Relationship Id="rId56" Type="http://schemas.openxmlformats.org/officeDocument/2006/relationships/oleObject" Target="../embeddings/oleObject72.bin"/><Relationship Id="rId55" Type="http://schemas.openxmlformats.org/officeDocument/2006/relationships/oleObject" Target="../embeddings/oleObject71.bin"/><Relationship Id="rId54" Type="http://schemas.openxmlformats.org/officeDocument/2006/relationships/oleObject" Target="../embeddings/oleObject70.bin"/><Relationship Id="rId53" Type="http://schemas.openxmlformats.org/officeDocument/2006/relationships/oleObject" Target="../embeddings/oleObject69.bin"/><Relationship Id="rId52" Type="http://schemas.openxmlformats.org/officeDocument/2006/relationships/oleObject" Target="../embeddings/oleObject68.bin"/><Relationship Id="rId51" Type="http://schemas.openxmlformats.org/officeDocument/2006/relationships/oleObject" Target="../embeddings/oleObject67.bin"/><Relationship Id="rId50" Type="http://schemas.openxmlformats.org/officeDocument/2006/relationships/oleObject" Target="../embeddings/oleObject66.bin"/><Relationship Id="rId5" Type="http://schemas.openxmlformats.org/officeDocument/2006/relationships/image" Target="../media/image16.emf"/><Relationship Id="rId49" Type="http://schemas.openxmlformats.org/officeDocument/2006/relationships/oleObject" Target="../embeddings/oleObject65.bin"/><Relationship Id="rId48" Type="http://schemas.openxmlformats.org/officeDocument/2006/relationships/oleObject" Target="../embeddings/oleObject64.bin"/><Relationship Id="rId47" Type="http://schemas.openxmlformats.org/officeDocument/2006/relationships/oleObject" Target="../embeddings/oleObject63.bin"/><Relationship Id="rId46" Type="http://schemas.openxmlformats.org/officeDocument/2006/relationships/oleObject" Target="../embeddings/oleObject62.bin"/><Relationship Id="rId45" Type="http://schemas.openxmlformats.org/officeDocument/2006/relationships/oleObject" Target="../embeddings/oleObject61.bin"/><Relationship Id="rId44" Type="http://schemas.openxmlformats.org/officeDocument/2006/relationships/oleObject" Target="../embeddings/oleObject60.bin"/><Relationship Id="rId43" Type="http://schemas.openxmlformats.org/officeDocument/2006/relationships/oleObject" Target="../embeddings/oleObject59.bin"/><Relationship Id="rId42" Type="http://schemas.openxmlformats.org/officeDocument/2006/relationships/oleObject" Target="../embeddings/oleObject58.bin"/><Relationship Id="rId41" Type="http://schemas.openxmlformats.org/officeDocument/2006/relationships/oleObject" Target="../embeddings/oleObject57.bin"/><Relationship Id="rId40" Type="http://schemas.openxmlformats.org/officeDocument/2006/relationships/oleObject" Target="../embeddings/oleObject56.bin"/><Relationship Id="rId4" Type="http://schemas.openxmlformats.org/officeDocument/2006/relationships/oleObject" Target="../embeddings/oleObject24.bin"/><Relationship Id="rId39" Type="http://schemas.openxmlformats.org/officeDocument/2006/relationships/oleObject" Target="../embeddings/oleObject55.bin"/><Relationship Id="rId38" Type="http://schemas.openxmlformats.org/officeDocument/2006/relationships/oleObject" Target="../embeddings/oleObject54.bin"/><Relationship Id="rId37" Type="http://schemas.openxmlformats.org/officeDocument/2006/relationships/oleObject" Target="../embeddings/oleObject53.bin"/><Relationship Id="rId36" Type="http://schemas.openxmlformats.org/officeDocument/2006/relationships/oleObject" Target="../embeddings/oleObject52.bin"/><Relationship Id="rId35" Type="http://schemas.openxmlformats.org/officeDocument/2006/relationships/oleObject" Target="../embeddings/oleObject51.bin"/><Relationship Id="rId34" Type="http://schemas.openxmlformats.org/officeDocument/2006/relationships/oleObject" Target="../embeddings/oleObject50.bin"/><Relationship Id="rId33" Type="http://schemas.openxmlformats.org/officeDocument/2006/relationships/oleObject" Target="../embeddings/oleObject49.bin"/><Relationship Id="rId32" Type="http://schemas.openxmlformats.org/officeDocument/2006/relationships/oleObject" Target="../embeddings/oleObject48.bin"/><Relationship Id="rId31" Type="http://schemas.openxmlformats.org/officeDocument/2006/relationships/oleObject" Target="../embeddings/oleObject47.bin"/><Relationship Id="rId30" Type="http://schemas.openxmlformats.org/officeDocument/2006/relationships/oleObject" Target="../embeddings/oleObject46.bin"/><Relationship Id="rId3" Type="http://schemas.openxmlformats.org/officeDocument/2006/relationships/image" Target="../media/image15.emf"/><Relationship Id="rId29" Type="http://schemas.openxmlformats.org/officeDocument/2006/relationships/oleObject" Target="../embeddings/oleObject45.bin"/><Relationship Id="rId28" Type="http://schemas.openxmlformats.org/officeDocument/2006/relationships/oleObject" Target="../embeddings/oleObject44.bin"/><Relationship Id="rId27" Type="http://schemas.openxmlformats.org/officeDocument/2006/relationships/oleObject" Target="../embeddings/oleObject43.bin"/><Relationship Id="rId26" Type="http://schemas.openxmlformats.org/officeDocument/2006/relationships/oleObject" Target="../embeddings/oleObject42.bin"/><Relationship Id="rId25" Type="http://schemas.openxmlformats.org/officeDocument/2006/relationships/oleObject" Target="../embeddings/oleObject41.bin"/><Relationship Id="rId24" Type="http://schemas.openxmlformats.org/officeDocument/2006/relationships/oleObject" Target="../embeddings/oleObject40.bin"/><Relationship Id="rId23" Type="http://schemas.openxmlformats.org/officeDocument/2006/relationships/oleObject" Target="../embeddings/oleObject39.bin"/><Relationship Id="rId22" Type="http://schemas.openxmlformats.org/officeDocument/2006/relationships/image" Target="../media/image19.emf"/><Relationship Id="rId21" Type="http://schemas.openxmlformats.org/officeDocument/2006/relationships/oleObject" Target="../embeddings/oleObject38.bin"/><Relationship Id="rId20" Type="http://schemas.openxmlformats.org/officeDocument/2006/relationships/oleObject" Target="../embeddings/oleObject37.bin"/><Relationship Id="rId2" Type="http://schemas.openxmlformats.org/officeDocument/2006/relationships/oleObject" Target="../embeddings/oleObject23.bin"/><Relationship Id="rId19" Type="http://schemas.openxmlformats.org/officeDocument/2006/relationships/oleObject" Target="../embeddings/oleObject36.bin"/><Relationship Id="rId18" Type="http://schemas.openxmlformats.org/officeDocument/2006/relationships/oleObject" Target="../embeddings/oleObject35.bin"/><Relationship Id="rId17" Type="http://schemas.openxmlformats.org/officeDocument/2006/relationships/oleObject" Target="../embeddings/oleObject34.bin"/><Relationship Id="rId16" Type="http://schemas.openxmlformats.org/officeDocument/2006/relationships/oleObject" Target="../embeddings/oleObject33.bin"/><Relationship Id="rId15" Type="http://schemas.openxmlformats.org/officeDocument/2006/relationships/oleObject" Target="../embeddings/oleObject32.bin"/><Relationship Id="rId14" Type="http://schemas.openxmlformats.org/officeDocument/2006/relationships/oleObject" Target="../embeddings/oleObject31.bin"/><Relationship Id="rId13" Type="http://schemas.openxmlformats.org/officeDocument/2006/relationships/oleObject" Target="../embeddings/oleObject30.bin"/><Relationship Id="rId12" Type="http://schemas.openxmlformats.org/officeDocument/2006/relationships/oleObject" Target="../embeddings/oleObject29.bin"/><Relationship Id="rId11" Type="http://schemas.openxmlformats.org/officeDocument/2006/relationships/oleObject" Target="../embeddings/oleObject28.bin"/><Relationship Id="rId10" Type="http://schemas.openxmlformats.org/officeDocument/2006/relationships/oleObject" Target="../embeddings/oleObject27.bin"/><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9" Type="http://schemas.openxmlformats.org/officeDocument/2006/relationships/image" Target="../media/image18.emf"/><Relationship Id="rId8" Type="http://schemas.openxmlformats.org/officeDocument/2006/relationships/oleObject" Target="../embeddings/oleObject99.bin"/><Relationship Id="rId7" Type="http://schemas.openxmlformats.org/officeDocument/2006/relationships/image" Target="../media/image17.emf"/><Relationship Id="rId68" Type="http://schemas.openxmlformats.org/officeDocument/2006/relationships/notesSlide" Target="../notesSlides/notesSlide8.xml"/><Relationship Id="rId67" Type="http://schemas.openxmlformats.org/officeDocument/2006/relationships/vmlDrawing" Target="../drawings/vmlDrawing3.vml"/><Relationship Id="rId66" Type="http://schemas.openxmlformats.org/officeDocument/2006/relationships/slideLayout" Target="../slideLayouts/slideLayout7.xml"/><Relationship Id="rId65" Type="http://schemas.openxmlformats.org/officeDocument/2006/relationships/tags" Target="../tags/tag4.xml"/><Relationship Id="rId64" Type="http://schemas.openxmlformats.org/officeDocument/2006/relationships/image" Target="../media/image20.emf"/><Relationship Id="rId63" Type="http://schemas.openxmlformats.org/officeDocument/2006/relationships/oleObject" Target="../embeddings/oleObject151.bin"/><Relationship Id="rId62" Type="http://schemas.openxmlformats.org/officeDocument/2006/relationships/image" Target="../media/image21.emf"/><Relationship Id="rId61" Type="http://schemas.openxmlformats.org/officeDocument/2006/relationships/oleObject" Target="../embeddings/oleObject150.bin"/><Relationship Id="rId60" Type="http://schemas.openxmlformats.org/officeDocument/2006/relationships/oleObject" Target="../embeddings/oleObject149.bin"/><Relationship Id="rId6" Type="http://schemas.openxmlformats.org/officeDocument/2006/relationships/oleObject" Target="../embeddings/oleObject98.bin"/><Relationship Id="rId59" Type="http://schemas.openxmlformats.org/officeDocument/2006/relationships/oleObject" Target="../embeddings/oleObject148.bin"/><Relationship Id="rId58" Type="http://schemas.openxmlformats.org/officeDocument/2006/relationships/oleObject" Target="../embeddings/oleObject147.bin"/><Relationship Id="rId57" Type="http://schemas.openxmlformats.org/officeDocument/2006/relationships/oleObject" Target="../embeddings/oleObject146.bin"/><Relationship Id="rId56" Type="http://schemas.openxmlformats.org/officeDocument/2006/relationships/oleObject" Target="../embeddings/oleObject145.bin"/><Relationship Id="rId55" Type="http://schemas.openxmlformats.org/officeDocument/2006/relationships/oleObject" Target="../embeddings/oleObject144.bin"/><Relationship Id="rId54" Type="http://schemas.openxmlformats.org/officeDocument/2006/relationships/oleObject" Target="../embeddings/oleObject143.bin"/><Relationship Id="rId53" Type="http://schemas.openxmlformats.org/officeDocument/2006/relationships/oleObject" Target="../embeddings/oleObject142.bin"/><Relationship Id="rId52" Type="http://schemas.openxmlformats.org/officeDocument/2006/relationships/oleObject" Target="../embeddings/oleObject141.bin"/><Relationship Id="rId51" Type="http://schemas.openxmlformats.org/officeDocument/2006/relationships/oleObject" Target="../embeddings/oleObject140.bin"/><Relationship Id="rId50" Type="http://schemas.openxmlformats.org/officeDocument/2006/relationships/oleObject" Target="../embeddings/oleObject139.bin"/><Relationship Id="rId5" Type="http://schemas.openxmlformats.org/officeDocument/2006/relationships/image" Target="../media/image16.emf"/><Relationship Id="rId49" Type="http://schemas.openxmlformats.org/officeDocument/2006/relationships/oleObject" Target="../embeddings/oleObject138.bin"/><Relationship Id="rId48" Type="http://schemas.openxmlformats.org/officeDocument/2006/relationships/oleObject" Target="../embeddings/oleObject137.bin"/><Relationship Id="rId47" Type="http://schemas.openxmlformats.org/officeDocument/2006/relationships/oleObject" Target="../embeddings/oleObject136.bin"/><Relationship Id="rId46" Type="http://schemas.openxmlformats.org/officeDocument/2006/relationships/oleObject" Target="../embeddings/oleObject135.bin"/><Relationship Id="rId45" Type="http://schemas.openxmlformats.org/officeDocument/2006/relationships/oleObject" Target="../embeddings/oleObject134.bin"/><Relationship Id="rId44" Type="http://schemas.openxmlformats.org/officeDocument/2006/relationships/oleObject" Target="../embeddings/oleObject133.bin"/><Relationship Id="rId43" Type="http://schemas.openxmlformats.org/officeDocument/2006/relationships/oleObject" Target="../embeddings/oleObject132.bin"/><Relationship Id="rId42" Type="http://schemas.openxmlformats.org/officeDocument/2006/relationships/oleObject" Target="../embeddings/oleObject131.bin"/><Relationship Id="rId41" Type="http://schemas.openxmlformats.org/officeDocument/2006/relationships/oleObject" Target="../embeddings/oleObject130.bin"/><Relationship Id="rId40" Type="http://schemas.openxmlformats.org/officeDocument/2006/relationships/oleObject" Target="../embeddings/oleObject129.bin"/><Relationship Id="rId4" Type="http://schemas.openxmlformats.org/officeDocument/2006/relationships/oleObject" Target="../embeddings/oleObject97.bin"/><Relationship Id="rId39" Type="http://schemas.openxmlformats.org/officeDocument/2006/relationships/oleObject" Target="../embeddings/oleObject128.bin"/><Relationship Id="rId38" Type="http://schemas.openxmlformats.org/officeDocument/2006/relationships/oleObject" Target="../embeddings/oleObject127.bin"/><Relationship Id="rId37" Type="http://schemas.openxmlformats.org/officeDocument/2006/relationships/oleObject" Target="../embeddings/oleObject126.bin"/><Relationship Id="rId36" Type="http://schemas.openxmlformats.org/officeDocument/2006/relationships/oleObject" Target="../embeddings/oleObject125.bin"/><Relationship Id="rId35" Type="http://schemas.openxmlformats.org/officeDocument/2006/relationships/oleObject" Target="../embeddings/oleObject124.bin"/><Relationship Id="rId34" Type="http://schemas.openxmlformats.org/officeDocument/2006/relationships/oleObject" Target="../embeddings/oleObject123.bin"/><Relationship Id="rId33" Type="http://schemas.openxmlformats.org/officeDocument/2006/relationships/oleObject" Target="../embeddings/oleObject122.bin"/><Relationship Id="rId32" Type="http://schemas.openxmlformats.org/officeDocument/2006/relationships/oleObject" Target="../embeddings/oleObject121.bin"/><Relationship Id="rId31" Type="http://schemas.openxmlformats.org/officeDocument/2006/relationships/oleObject" Target="../embeddings/oleObject120.bin"/><Relationship Id="rId30" Type="http://schemas.openxmlformats.org/officeDocument/2006/relationships/oleObject" Target="../embeddings/oleObject119.bin"/><Relationship Id="rId3" Type="http://schemas.openxmlformats.org/officeDocument/2006/relationships/image" Target="../media/image15.emf"/><Relationship Id="rId29" Type="http://schemas.openxmlformats.org/officeDocument/2006/relationships/oleObject" Target="../embeddings/oleObject118.bin"/><Relationship Id="rId28" Type="http://schemas.openxmlformats.org/officeDocument/2006/relationships/oleObject" Target="../embeddings/oleObject117.bin"/><Relationship Id="rId27" Type="http://schemas.openxmlformats.org/officeDocument/2006/relationships/oleObject" Target="../embeddings/oleObject116.bin"/><Relationship Id="rId26" Type="http://schemas.openxmlformats.org/officeDocument/2006/relationships/oleObject" Target="../embeddings/oleObject115.bin"/><Relationship Id="rId25" Type="http://schemas.openxmlformats.org/officeDocument/2006/relationships/oleObject" Target="../embeddings/oleObject114.bin"/><Relationship Id="rId24" Type="http://schemas.openxmlformats.org/officeDocument/2006/relationships/oleObject" Target="../embeddings/oleObject113.bin"/><Relationship Id="rId23" Type="http://schemas.openxmlformats.org/officeDocument/2006/relationships/image" Target="../media/image19.emf"/><Relationship Id="rId22" Type="http://schemas.openxmlformats.org/officeDocument/2006/relationships/oleObject" Target="../embeddings/oleObject112.bin"/><Relationship Id="rId21" Type="http://schemas.openxmlformats.org/officeDocument/2006/relationships/oleObject" Target="../embeddings/oleObject111.bin"/><Relationship Id="rId20" Type="http://schemas.openxmlformats.org/officeDocument/2006/relationships/oleObject" Target="../embeddings/oleObject110.bin"/><Relationship Id="rId2" Type="http://schemas.openxmlformats.org/officeDocument/2006/relationships/oleObject" Target="../embeddings/oleObject96.bin"/><Relationship Id="rId19" Type="http://schemas.openxmlformats.org/officeDocument/2006/relationships/oleObject" Target="../embeddings/oleObject109.bin"/><Relationship Id="rId18" Type="http://schemas.openxmlformats.org/officeDocument/2006/relationships/oleObject" Target="../embeddings/oleObject108.bin"/><Relationship Id="rId17" Type="http://schemas.openxmlformats.org/officeDocument/2006/relationships/oleObject" Target="../embeddings/oleObject107.bin"/><Relationship Id="rId16" Type="http://schemas.openxmlformats.org/officeDocument/2006/relationships/oleObject" Target="../embeddings/oleObject106.bin"/><Relationship Id="rId15" Type="http://schemas.openxmlformats.org/officeDocument/2006/relationships/oleObject" Target="../embeddings/oleObject105.bin"/><Relationship Id="rId14" Type="http://schemas.openxmlformats.org/officeDocument/2006/relationships/oleObject" Target="../embeddings/oleObject104.bin"/><Relationship Id="rId13" Type="http://schemas.openxmlformats.org/officeDocument/2006/relationships/oleObject" Target="../embeddings/oleObject103.bin"/><Relationship Id="rId12" Type="http://schemas.openxmlformats.org/officeDocument/2006/relationships/oleObject" Target="../embeddings/oleObject102.bin"/><Relationship Id="rId11" Type="http://schemas.openxmlformats.org/officeDocument/2006/relationships/oleObject" Target="../embeddings/oleObject101.bin"/><Relationship Id="rId10" Type="http://schemas.openxmlformats.org/officeDocument/2006/relationships/oleObject" Target="../embeddings/oleObject100.bin"/><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2" name="Rectangle 151"/>
          <p:cNvSpPr>
            <a:spLocks noChangeArrowheads="1"/>
          </p:cNvSpPr>
          <p:nvPr/>
        </p:nvSpPr>
        <p:spPr bwMode="gray">
          <a:xfrm>
            <a:off x="-38100" y="1267612"/>
            <a:ext cx="9182100" cy="2017713"/>
          </a:xfrm>
          <a:prstGeom prst="rect">
            <a:avLst/>
          </a:prstGeom>
          <a:noFill/>
          <a:ln w="9525">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mn-cs"/>
              </a:rPr>
              <a:t>第二章</a:t>
            </a:r>
            <a:r>
              <a:rPr kumimoji="0" lang="zh-CN" altLang="en-US" sz="4400" b="0" i="0" u="none" strike="noStrike" kern="1200" cap="none" spc="0" normalizeH="0" baseline="0" noProof="0" dirty="0">
                <a:ln>
                  <a:noFill/>
                </a:ln>
                <a:solidFill>
                  <a:schemeClr val="tx1"/>
                </a:solidFill>
                <a:effectLst/>
                <a:uLnTx/>
                <a:uFillTx/>
                <a:latin typeface="宋体" panose="02010600030101010101" pitchFamily="2" charset="-122"/>
                <a:ea typeface="黑体" panose="02010609060101010101" pitchFamily="49" charset="-122"/>
                <a:cs typeface="+mn-cs"/>
              </a:rPr>
              <a:t>   稀溶液的依数性</a:t>
            </a:r>
            <a:endParaRPr kumimoji="0" lang="en-US" altLang="zh-CN" sz="4400" b="0" i="0" u="none" strike="noStrike" kern="1200" cap="none" spc="0" normalizeH="0" baseline="0" noProof="0" dirty="0">
              <a:ln>
                <a:noFill/>
              </a:ln>
              <a:solidFill>
                <a:schemeClr val="tx1"/>
              </a:solidFill>
              <a:effectLst/>
              <a:uLnTx/>
              <a:uFillTx/>
              <a:latin typeface="宋体" panose="02010600030101010101" pitchFamily="2"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C00000"/>
                </a:solidFill>
                <a:effectLst>
                  <a:glow rad="139700">
                    <a:schemeClr val="accent5">
                      <a:satMod val="175000"/>
                      <a:alpha val="40000"/>
                    </a:schemeClr>
                  </a:glow>
                </a:effectLst>
                <a:uLnTx/>
                <a:uFillTx/>
                <a:latin typeface="Palatino Linotype" panose="02040502050505030304" pitchFamily="18" charset="0"/>
                <a:ea typeface="+mn-ea"/>
                <a:cs typeface="+mn-cs"/>
              </a:rPr>
              <a:t>（</a:t>
            </a:r>
            <a:r>
              <a:rPr kumimoji="0" lang="en-US" altLang="zh-CN" sz="3600" b="0" i="0" u="none" strike="noStrike" kern="1200" cap="none" spc="0" normalizeH="0" baseline="0" noProof="0" dirty="0">
                <a:ln>
                  <a:noFill/>
                </a:ln>
                <a:solidFill>
                  <a:srgbClr val="002060"/>
                </a:solidFill>
                <a:effectLst/>
                <a:uLnTx/>
                <a:uFillTx/>
                <a:latin typeface="Times New Roman" panose="02020603050405020304" pitchFamily="18" charset="0"/>
                <a:ea typeface="宋体" panose="02010600030101010101" pitchFamily="2" charset="-122"/>
                <a:cs typeface="Times New Roman" panose="02020603050405020304" pitchFamily="18" charset="0"/>
              </a:rPr>
              <a:t>Colligative Properties of Diluted Solution</a:t>
            </a:r>
            <a:r>
              <a:rPr kumimoji="0" lang="zh-CN" altLang="en-US" sz="3600" b="0" i="0" u="none" strike="noStrike" kern="1200" cap="none" spc="0" normalizeH="0" baseline="0" noProof="0" dirty="0">
                <a:ln>
                  <a:noFill/>
                </a:ln>
                <a:solidFill>
                  <a:srgbClr val="C00000"/>
                </a:solidFill>
                <a:effectLst>
                  <a:glow rad="139700">
                    <a:schemeClr val="accent5">
                      <a:satMod val="175000"/>
                      <a:alpha val="40000"/>
                    </a:schemeClr>
                  </a:glow>
                </a:effectLst>
                <a:uLnTx/>
                <a:uFillTx/>
                <a:latin typeface="Palatino Linotype" panose="02040502050505030304" pitchFamily="18" charset="0"/>
                <a:ea typeface="+mn-ea"/>
                <a:cs typeface="+mn-cs"/>
              </a:rPr>
              <a:t>）</a:t>
            </a:r>
            <a:endParaRPr kumimoji="0" lang="zh-CN" altLang="en-US" sz="3600" b="0" i="0" u="none" strike="noStrike" kern="1200" cap="none" spc="0" normalizeH="0" baseline="0" noProof="0" dirty="0">
              <a:ln>
                <a:noFill/>
              </a:ln>
              <a:solidFill>
                <a:srgbClr val="C00000"/>
              </a:solidFill>
              <a:effectLst>
                <a:glow rad="139700">
                  <a:schemeClr val="accent5">
                    <a:satMod val="175000"/>
                    <a:alpha val="40000"/>
                  </a:schemeClr>
                </a:glow>
              </a:effectLst>
              <a:uLnTx/>
              <a:uFillTx/>
              <a:latin typeface="Palatino Linotype" panose="02040502050505030304" pitchFamily="18" charset="0"/>
              <a:ea typeface="+mn-ea"/>
              <a:cs typeface="+mn-cs"/>
            </a:endParaRPr>
          </a:p>
        </p:txBody>
      </p:sp>
      <p:pic>
        <p:nvPicPr>
          <p:cNvPr id="7171" name="Picture 155" descr="校园"/>
          <p:cNvPicPr>
            <a:picLocks noChangeAspect="1"/>
          </p:cNvPicPr>
          <p:nvPr/>
        </p:nvPicPr>
        <p:blipFill>
          <a:blip r:embed="rId1"/>
          <a:stretch>
            <a:fillRect/>
          </a:stretch>
        </p:blipFill>
        <p:spPr>
          <a:xfrm>
            <a:off x="0" y="0"/>
            <a:ext cx="9144000" cy="1143000"/>
          </a:xfrm>
          <a:prstGeom prst="rect">
            <a:avLst/>
          </a:prstGeom>
          <a:noFill/>
          <a:ln w="9525">
            <a:noFill/>
          </a:ln>
        </p:spPr>
      </p:pic>
      <p:sp>
        <p:nvSpPr>
          <p:cNvPr id="4" name="Rectangle 30"/>
          <p:cNvSpPr/>
          <p:nvPr/>
        </p:nvSpPr>
        <p:spPr>
          <a:xfrm>
            <a:off x="1905000" y="3409950"/>
            <a:ext cx="5715000" cy="541338"/>
          </a:xfrm>
          <a:prstGeom prst="rect">
            <a:avLst/>
          </a:prstGeom>
          <a:noFill/>
          <a:ln w="9525">
            <a:noFill/>
          </a:ln>
        </p:spPr>
        <p:txBody>
          <a:bodyPr anchor="ctr" anchorCtr="0"/>
          <a:p>
            <a:pPr eaLnBrk="1" hangingPunct="1">
              <a:buNone/>
            </a:pPr>
            <a:endParaRPr lang="en-US" altLang="zh-CN" sz="3200" b="1" dirty="0">
              <a:latin typeface="等线" panose="02010600030101010101" pitchFamily="2" charset="-122"/>
            </a:endParaRPr>
          </a:p>
          <a:p>
            <a:pPr eaLnBrk="1" hangingPunct="1">
              <a:buNone/>
            </a:pPr>
            <a:r>
              <a:rPr lang="en-US" altLang="zh-CN" sz="3200" b="1" dirty="0">
                <a:solidFill>
                  <a:srgbClr val="000066"/>
                </a:solidFill>
                <a:latin typeface="等线" panose="02010600030101010101" pitchFamily="2" charset="-122"/>
              </a:rPr>
              <a:t>§2.1 </a:t>
            </a:r>
            <a:r>
              <a:rPr lang="zh-CN" altLang="en-US" sz="3200" b="1" dirty="0">
                <a:solidFill>
                  <a:srgbClr val="000066"/>
                </a:solidFill>
                <a:latin typeface="等线" panose="02010600030101010101" pitchFamily="2" charset="-122"/>
              </a:rPr>
              <a:t>溶液的蒸气压下降</a:t>
            </a:r>
            <a:endParaRPr lang="zh-CN" altLang="en-US" sz="3200" b="1" dirty="0">
              <a:solidFill>
                <a:srgbClr val="000066"/>
              </a:solidFill>
              <a:latin typeface="等线" panose="02010600030101010101" pitchFamily="2" charset="-122"/>
            </a:endParaRPr>
          </a:p>
          <a:p>
            <a:pPr eaLnBrk="1" hangingPunct="1">
              <a:buNone/>
            </a:pPr>
            <a:endParaRPr lang="zh-CN" altLang="en-US" sz="3200" dirty="0">
              <a:solidFill>
                <a:srgbClr val="002060"/>
              </a:solidFill>
              <a:latin typeface="等线" panose="02010600030101010101" pitchFamily="2" charset="-122"/>
            </a:endParaRPr>
          </a:p>
        </p:txBody>
      </p:sp>
      <p:sp>
        <p:nvSpPr>
          <p:cNvPr id="5" name="Rectangle 30"/>
          <p:cNvSpPr/>
          <p:nvPr/>
        </p:nvSpPr>
        <p:spPr>
          <a:xfrm>
            <a:off x="1870075" y="4044950"/>
            <a:ext cx="5715000" cy="541338"/>
          </a:xfrm>
          <a:prstGeom prst="rect">
            <a:avLst/>
          </a:prstGeom>
          <a:noFill/>
          <a:ln w="9525">
            <a:noFill/>
          </a:ln>
        </p:spPr>
        <p:txBody>
          <a:bodyPr anchor="ctr" anchorCtr="0"/>
          <a:p>
            <a:pPr eaLnBrk="1" hangingPunct="1">
              <a:buNone/>
            </a:pPr>
            <a:endParaRPr lang="en-US" altLang="zh-CN" sz="3200" b="1" dirty="0">
              <a:solidFill>
                <a:srgbClr val="C00000"/>
              </a:solidFill>
              <a:latin typeface="等线" panose="02010600030101010101" pitchFamily="2" charset="-122"/>
            </a:endParaRPr>
          </a:p>
          <a:p>
            <a:pPr eaLnBrk="1" hangingPunct="1">
              <a:buNone/>
            </a:pPr>
            <a:r>
              <a:rPr lang="en-US" altLang="zh-CN" sz="3200" b="1" dirty="0">
                <a:solidFill>
                  <a:srgbClr val="C00000"/>
                </a:solidFill>
                <a:latin typeface="等线" panose="02010600030101010101" pitchFamily="2" charset="-122"/>
              </a:rPr>
              <a:t>§2.2 </a:t>
            </a:r>
            <a:r>
              <a:rPr lang="zh-CN" altLang="en-US" sz="3200" b="1" dirty="0">
                <a:solidFill>
                  <a:srgbClr val="C00000"/>
                </a:solidFill>
                <a:latin typeface="等线" panose="02010600030101010101" pitchFamily="2" charset="-122"/>
              </a:rPr>
              <a:t>溶液的沸点升高</a:t>
            </a:r>
            <a:endParaRPr lang="zh-CN" altLang="en-US" sz="3200" b="1" dirty="0">
              <a:solidFill>
                <a:srgbClr val="C00000"/>
              </a:solidFill>
              <a:latin typeface="等线" panose="02010600030101010101" pitchFamily="2" charset="-122"/>
            </a:endParaRPr>
          </a:p>
          <a:p>
            <a:pPr eaLnBrk="1" hangingPunct="1">
              <a:buNone/>
            </a:pPr>
            <a:endParaRPr lang="zh-CN" altLang="en-US" sz="3200" dirty="0">
              <a:solidFill>
                <a:srgbClr val="C00000"/>
              </a:solidFill>
              <a:latin typeface="等线" panose="02010600030101010101" pitchFamily="2" charset="-122"/>
            </a:endParaRPr>
          </a:p>
        </p:txBody>
      </p:sp>
      <p:sp>
        <p:nvSpPr>
          <p:cNvPr id="8" name="Rectangle 30"/>
          <p:cNvSpPr/>
          <p:nvPr/>
        </p:nvSpPr>
        <p:spPr>
          <a:xfrm>
            <a:off x="1870075" y="4740275"/>
            <a:ext cx="5715000" cy="541338"/>
          </a:xfrm>
          <a:prstGeom prst="rect">
            <a:avLst/>
          </a:prstGeom>
          <a:noFill/>
          <a:ln w="9525">
            <a:noFill/>
          </a:ln>
        </p:spPr>
        <p:txBody>
          <a:bodyPr anchor="ctr" anchorCtr="0"/>
          <a:p>
            <a:pPr eaLnBrk="1" hangingPunct="1">
              <a:buNone/>
            </a:pPr>
            <a:endParaRPr lang="en-US" altLang="zh-CN" sz="3200" b="1" dirty="0">
              <a:solidFill>
                <a:srgbClr val="C00000"/>
              </a:solidFill>
              <a:latin typeface="等线" panose="02010600030101010101" pitchFamily="2" charset="-122"/>
            </a:endParaRPr>
          </a:p>
          <a:p>
            <a:pPr eaLnBrk="1" hangingPunct="1">
              <a:buNone/>
            </a:pPr>
            <a:r>
              <a:rPr lang="en-US" altLang="zh-CN" sz="3200" b="1" dirty="0">
                <a:solidFill>
                  <a:srgbClr val="C00000"/>
                </a:solidFill>
                <a:latin typeface="等线" panose="02010600030101010101" pitchFamily="2" charset="-122"/>
              </a:rPr>
              <a:t>§2.3 </a:t>
            </a:r>
            <a:r>
              <a:rPr lang="zh-CN" altLang="en-US" sz="3200" b="1" dirty="0">
                <a:solidFill>
                  <a:srgbClr val="C00000"/>
                </a:solidFill>
                <a:latin typeface="等线" panose="02010600030101010101" pitchFamily="2" charset="-122"/>
              </a:rPr>
              <a:t>溶液的凝固点降低</a:t>
            </a:r>
            <a:endParaRPr lang="zh-CN" altLang="en-US" sz="3200" b="1" dirty="0">
              <a:solidFill>
                <a:srgbClr val="C00000"/>
              </a:solidFill>
              <a:latin typeface="等线" panose="02010600030101010101" pitchFamily="2" charset="-122"/>
            </a:endParaRPr>
          </a:p>
          <a:p>
            <a:pPr eaLnBrk="1" hangingPunct="1">
              <a:buNone/>
            </a:pPr>
            <a:endParaRPr lang="zh-CN" altLang="en-US" sz="3200" dirty="0">
              <a:solidFill>
                <a:srgbClr val="002060"/>
              </a:solidFill>
              <a:latin typeface="等线" panose="02010600030101010101" pitchFamily="2" charset="-122"/>
            </a:endParaRPr>
          </a:p>
        </p:txBody>
      </p:sp>
      <p:sp>
        <p:nvSpPr>
          <p:cNvPr id="9" name="Rectangle 30"/>
          <p:cNvSpPr/>
          <p:nvPr/>
        </p:nvSpPr>
        <p:spPr>
          <a:xfrm>
            <a:off x="1863725" y="5421313"/>
            <a:ext cx="5715000" cy="541337"/>
          </a:xfrm>
          <a:prstGeom prst="rect">
            <a:avLst/>
          </a:prstGeom>
          <a:noFill/>
          <a:ln w="9525">
            <a:noFill/>
          </a:ln>
        </p:spPr>
        <p:txBody>
          <a:bodyPr anchor="ctr" anchorCtr="0"/>
          <a:p>
            <a:pPr eaLnBrk="1" hangingPunct="1">
              <a:buNone/>
            </a:pPr>
            <a:endParaRPr lang="en-US" altLang="zh-CN" sz="3200" b="1" dirty="0">
              <a:latin typeface="等线" panose="02010600030101010101" pitchFamily="2" charset="-122"/>
            </a:endParaRPr>
          </a:p>
          <a:p>
            <a:pPr eaLnBrk="1" hangingPunct="1">
              <a:buNone/>
            </a:pPr>
            <a:r>
              <a:rPr lang="en-US" altLang="zh-CN" sz="3200" b="1" dirty="0">
                <a:solidFill>
                  <a:srgbClr val="000066"/>
                </a:solidFill>
                <a:latin typeface="等线" panose="02010600030101010101" pitchFamily="2" charset="-122"/>
              </a:rPr>
              <a:t>§2.4 </a:t>
            </a:r>
            <a:r>
              <a:rPr lang="zh-CN" altLang="en-US" sz="3200" b="1" dirty="0">
                <a:solidFill>
                  <a:srgbClr val="000066"/>
                </a:solidFill>
                <a:latin typeface="等线" panose="02010600030101010101" pitchFamily="2" charset="-122"/>
              </a:rPr>
              <a:t>溶液的渗透压</a:t>
            </a:r>
            <a:endParaRPr lang="zh-CN" altLang="en-US" sz="3200" b="1" dirty="0">
              <a:solidFill>
                <a:srgbClr val="000066"/>
              </a:solidFill>
              <a:latin typeface="等线" panose="02010600030101010101" pitchFamily="2" charset="-122"/>
            </a:endParaRPr>
          </a:p>
          <a:p>
            <a:pPr eaLnBrk="1" hangingPunct="1">
              <a:buNone/>
            </a:pPr>
            <a:endParaRPr lang="zh-CN" altLang="en-US" sz="3200" dirty="0">
              <a:solidFill>
                <a:srgbClr val="002060"/>
              </a:solidFill>
              <a:latin typeface="等线" panose="02010600030101010101" pitchFamily="2" charset="-122"/>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5F4CA8A3-F023-4B1F-B2B1-E89DCA0EF4B3}"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advTm="1781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1" name="TextBox 5"/>
          <p:cNvSpPr txBox="1">
            <a:spLocks noChangeArrowheads="1"/>
          </p:cNvSpPr>
          <p:nvPr/>
        </p:nvSpPr>
        <p:spPr bwMode="auto">
          <a:xfrm>
            <a:off x="274638" y="1003300"/>
            <a:ext cx="2890838" cy="5238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800" b="1" kern="1200" cap="none" spc="0" normalizeH="0" baseline="0" noProof="0" dirty="0" smtClean="0">
                <a:solidFill>
                  <a:srgbClr val="000066"/>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kumimoji="0" lang="en-US" altLang="zh-CN" sz="2800" b="1" kern="1200" cap="none" spc="0" normalizeH="0" baseline="0" noProof="0" dirty="0" smtClean="0">
                <a:solidFill>
                  <a:srgbClr val="000066"/>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2</a:t>
            </a:r>
            <a:r>
              <a:rPr kumimoji="0" lang="zh-CN" altLang="en-US" sz="2800" b="1" kern="1200" cap="none" spc="0" normalizeH="0" baseline="0" noProof="0" dirty="0" smtClean="0">
                <a:solidFill>
                  <a:srgbClr val="000066"/>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kumimoji="0" lang="zh-CN" altLang="en-US" sz="2800" b="1" kern="1200" cap="none" spc="0" normalizeH="0" baseline="0" noProof="0" dirty="0" smtClean="0">
                <a:solidFill>
                  <a:srgbClr val="000066"/>
                </a:solidFill>
                <a:effectLst>
                  <a:outerShdw blurRad="38100" dist="38100" dir="2700000" algn="tl">
                    <a:srgbClr val="000000">
                      <a:alpha val="43137"/>
                    </a:srgbClr>
                  </a:outerShdw>
                </a:effectLst>
                <a:latin typeface="宋体" panose="02010600030101010101" pitchFamily="2" charset="-122"/>
                <a:ea typeface="+mn-ea"/>
                <a:cs typeface="+mn-cs"/>
              </a:rPr>
              <a:t>饱和蒸气压</a:t>
            </a:r>
            <a:endParaRPr kumimoji="0" lang="zh-CN" altLang="en-US" sz="2800" b="1" kern="1200" cap="none" spc="0" normalizeH="0" baseline="0" noProof="0" dirty="0">
              <a:solidFill>
                <a:srgbClr val="000066"/>
              </a:solidFill>
              <a:effectLst>
                <a:outerShdw blurRad="38100" dist="38100" dir="2700000" algn="tl">
                  <a:srgbClr val="000000">
                    <a:alpha val="43137"/>
                  </a:srgbClr>
                </a:outerShdw>
              </a:effectLst>
              <a:latin typeface="宋体" panose="02010600030101010101" pitchFamily="2" charset="-122"/>
              <a:ea typeface="+mn-ea"/>
              <a:cs typeface="+mn-cs"/>
            </a:endParaRPr>
          </a:p>
        </p:txBody>
      </p:sp>
      <p:sp>
        <p:nvSpPr>
          <p:cNvPr id="37892" name="TextBox 6"/>
          <p:cNvSpPr txBox="1"/>
          <p:nvPr/>
        </p:nvSpPr>
        <p:spPr>
          <a:xfrm>
            <a:off x="1036638" y="1527175"/>
            <a:ext cx="7650162" cy="1951038"/>
          </a:xfrm>
          <a:prstGeom prst="rect">
            <a:avLst/>
          </a:prstGeom>
          <a:noFill/>
          <a:ln w="9525">
            <a:noFill/>
          </a:ln>
        </p:spPr>
        <p:txBody>
          <a:bodyPr>
            <a:spAutoFit/>
          </a:bodyPr>
          <a:p>
            <a:pPr eaLnBrk="1" hangingPunct="1">
              <a:lnSpc>
                <a:spcPct val="150000"/>
              </a:lnSpc>
              <a:buNone/>
            </a:pPr>
            <a:r>
              <a:rPr lang="zh-CN" altLang="en-US" sz="2800" dirty="0">
                <a:solidFill>
                  <a:srgbClr val="000000"/>
                </a:solidFill>
                <a:latin typeface="楷体_GB2312" pitchFamily="49" charset="-122"/>
                <a:ea typeface="微软雅黑" panose="020B0503020204020204" pitchFamily="34" charset="-122"/>
              </a:rPr>
              <a:t>       在密闭条件中，在</a:t>
            </a:r>
            <a:r>
              <a:rPr lang="zh-CN" altLang="en-US" sz="2800" dirty="0">
                <a:solidFill>
                  <a:srgbClr val="C00000"/>
                </a:solidFill>
                <a:latin typeface="楷体_GB2312" pitchFamily="49" charset="-122"/>
                <a:ea typeface="微软雅黑" panose="020B0503020204020204" pitchFamily="34" charset="-122"/>
              </a:rPr>
              <a:t>一定温度</a:t>
            </a:r>
            <a:r>
              <a:rPr lang="zh-CN" altLang="en-US" sz="2800" dirty="0">
                <a:solidFill>
                  <a:srgbClr val="000000"/>
                </a:solidFill>
                <a:latin typeface="楷体_GB2312" pitchFamily="49" charset="-122"/>
                <a:ea typeface="微软雅黑" panose="020B0503020204020204" pitchFamily="34" charset="-122"/>
              </a:rPr>
              <a:t>下，与液体或固体处于</a:t>
            </a:r>
            <a:r>
              <a:rPr lang="zh-CN" altLang="en-US" sz="2800" dirty="0">
                <a:solidFill>
                  <a:srgbClr val="C00000"/>
                </a:solidFill>
                <a:latin typeface="楷体_GB2312" pitchFamily="49" charset="-122"/>
                <a:ea typeface="微软雅黑" panose="020B0503020204020204" pitchFamily="34" charset="-122"/>
              </a:rPr>
              <a:t>相平衡</a:t>
            </a:r>
            <a:r>
              <a:rPr lang="zh-CN" altLang="en-US" sz="2800" dirty="0">
                <a:solidFill>
                  <a:srgbClr val="000000"/>
                </a:solidFill>
                <a:latin typeface="楷体_GB2312" pitchFamily="49" charset="-122"/>
                <a:ea typeface="微软雅黑" panose="020B0503020204020204" pitchFamily="34" charset="-122"/>
              </a:rPr>
              <a:t>的蒸气所具有的压力，就是该液体或固体的</a:t>
            </a:r>
            <a:r>
              <a:rPr lang="zh-CN" altLang="en-US" sz="2800" dirty="0">
                <a:solidFill>
                  <a:srgbClr val="FF0000"/>
                </a:solidFill>
                <a:latin typeface="楷体_GB2312" pitchFamily="49" charset="-122"/>
                <a:ea typeface="微软雅黑" panose="020B0503020204020204" pitchFamily="34" charset="-122"/>
              </a:rPr>
              <a:t>饱和蒸气压</a:t>
            </a:r>
            <a:r>
              <a:rPr lang="zh-CN" altLang="en-US" sz="2800" dirty="0">
                <a:solidFill>
                  <a:srgbClr val="000000"/>
                </a:solidFill>
                <a:latin typeface="楷体_GB2312" pitchFamily="49" charset="-122"/>
                <a:ea typeface="微软雅黑" panose="020B0503020204020204" pitchFamily="34" charset="-122"/>
              </a:rPr>
              <a:t>。</a:t>
            </a:r>
            <a:endParaRPr lang="zh-CN" altLang="en-US" sz="2800" dirty="0">
              <a:solidFill>
                <a:srgbClr val="000000"/>
              </a:solidFill>
              <a:latin typeface="楷体_GB2312" pitchFamily="49" charset="-122"/>
              <a:ea typeface="微软雅黑" panose="020B0503020204020204" pitchFamily="34" charset="-122"/>
            </a:endParaRPr>
          </a:p>
        </p:txBody>
      </p:sp>
      <p:sp>
        <p:nvSpPr>
          <p:cNvPr id="4" name="矩形 3"/>
          <p:cNvSpPr/>
          <p:nvPr/>
        </p:nvSpPr>
        <p:spPr>
          <a:xfrm>
            <a:off x="5943600" y="5105400"/>
            <a:ext cx="1071570" cy="666755"/>
          </a:xfrm>
          <a:prstGeom prst="rect">
            <a:avLst/>
          </a:prstGeom>
          <a:solidFill>
            <a:srgbClr val="FF9966"/>
          </a:solidFill>
          <a:ln>
            <a:noFill/>
          </a:ln>
          <a:scene3d>
            <a:camera prst="orthographicFront"/>
            <a:lightRig rig="threePt" dir="t"/>
          </a:scene3d>
          <a:sp3d>
            <a:bevelT w="298450" h="29845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Palatino Linotype" panose="02040502050505030304" pitchFamily="18" charset="0"/>
                <a:ea typeface="+mn-ea"/>
                <a:cs typeface="+mn-cs"/>
              </a:rPr>
              <a:t>solid</a:t>
            </a:r>
            <a:endParaRPr kumimoji="0" lang="zh-CN" altLang="en-US" sz="2000" b="0"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Palatino Linotype" panose="02040502050505030304" pitchFamily="18" charset="0"/>
              <a:ea typeface="+mn-ea"/>
              <a:cs typeface="+mn-cs"/>
            </a:endParaRPr>
          </a:p>
        </p:txBody>
      </p:sp>
      <p:sp>
        <p:nvSpPr>
          <p:cNvPr id="12" name="左箭头 11"/>
          <p:cNvSpPr/>
          <p:nvPr/>
        </p:nvSpPr>
        <p:spPr>
          <a:xfrm rot="18545343">
            <a:off x="6490494" y="4650581"/>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左箭头 12"/>
          <p:cNvSpPr/>
          <p:nvPr/>
        </p:nvSpPr>
        <p:spPr>
          <a:xfrm rot="7743707">
            <a:off x="6347619" y="4555331"/>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 name="组合 23"/>
          <p:cNvGrpSpPr/>
          <p:nvPr/>
        </p:nvGrpSpPr>
        <p:grpSpPr>
          <a:xfrm>
            <a:off x="6515100" y="3676650"/>
            <a:ext cx="1071563" cy="762000"/>
            <a:chOff x="7786710" y="3214692"/>
            <a:chExt cx="1071570" cy="571504"/>
          </a:xfrm>
        </p:grpSpPr>
        <p:sp>
          <p:nvSpPr>
            <p:cNvPr id="5" name="云形 4"/>
            <p:cNvSpPr/>
            <p:nvPr/>
          </p:nvSpPr>
          <p:spPr>
            <a:xfrm>
              <a:off x="7786710" y="3214692"/>
              <a:ext cx="1071570" cy="571504"/>
            </a:xfrm>
            <a:prstGeom prst="cloud">
              <a:avLst/>
            </a:prstGeom>
            <a:no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99" name="TextBox 18"/>
            <p:cNvSpPr txBox="1"/>
            <p:nvPr/>
          </p:nvSpPr>
          <p:spPr>
            <a:xfrm>
              <a:off x="8072462" y="3286130"/>
              <a:ext cx="526110" cy="300085"/>
            </a:xfrm>
            <a:prstGeom prst="rect">
              <a:avLst/>
            </a:prstGeom>
            <a:noFill/>
            <a:ln w="9525">
              <a:noFill/>
            </a:ln>
          </p:spPr>
          <p:txBody>
            <a:bodyPr wrap="none">
              <a:spAutoFit/>
            </a:bodyPr>
            <a:p>
              <a:pPr eaLnBrk="1" hangingPunct="1"/>
              <a:r>
                <a:rPr lang="en-US" altLang="zh-CN" sz="2000" i="1" dirty="0">
                  <a:solidFill>
                    <a:srgbClr val="000000"/>
                  </a:solidFill>
                  <a:latin typeface="Palatino Linotype" panose="02040502050505030304" pitchFamily="18" charset="0"/>
                  <a:ea typeface="宋体" panose="02010600030101010101" pitchFamily="2" charset="-122"/>
                </a:rPr>
                <a:t>gas</a:t>
              </a:r>
              <a:endParaRPr lang="zh-CN" altLang="en-US" sz="2000" i="1" dirty="0">
                <a:solidFill>
                  <a:srgbClr val="000000"/>
                </a:solidFill>
                <a:latin typeface="Palatino Linotype" panose="02040502050505030304" pitchFamily="18" charset="0"/>
                <a:ea typeface="宋体" panose="02010600030101010101" pitchFamily="2" charset="-122"/>
              </a:endParaRPr>
            </a:p>
          </p:txBody>
        </p:sp>
      </p:grpSp>
      <p:grpSp>
        <p:nvGrpSpPr>
          <p:cNvPr id="3" name="组合 22"/>
          <p:cNvGrpSpPr/>
          <p:nvPr/>
        </p:nvGrpSpPr>
        <p:grpSpPr>
          <a:xfrm>
            <a:off x="3429000" y="3657600"/>
            <a:ext cx="928688" cy="762000"/>
            <a:chOff x="5643570" y="3357568"/>
            <a:chExt cx="928694" cy="571504"/>
          </a:xfrm>
        </p:grpSpPr>
        <p:sp>
          <p:nvSpPr>
            <p:cNvPr id="14" name="云形 13"/>
            <p:cNvSpPr/>
            <p:nvPr/>
          </p:nvSpPr>
          <p:spPr>
            <a:xfrm>
              <a:off x="5643570" y="3357568"/>
              <a:ext cx="928694" cy="571504"/>
            </a:xfrm>
            <a:prstGeom prst="cloud">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97" name="TextBox 19"/>
            <p:cNvSpPr txBox="1"/>
            <p:nvPr/>
          </p:nvSpPr>
          <p:spPr>
            <a:xfrm>
              <a:off x="5857884" y="3429006"/>
              <a:ext cx="526110" cy="300085"/>
            </a:xfrm>
            <a:prstGeom prst="rect">
              <a:avLst/>
            </a:prstGeom>
            <a:noFill/>
            <a:ln w="9525">
              <a:noFill/>
            </a:ln>
          </p:spPr>
          <p:txBody>
            <a:bodyPr wrap="none">
              <a:spAutoFit/>
            </a:bodyPr>
            <a:p>
              <a:pPr eaLnBrk="1" hangingPunct="1"/>
              <a:r>
                <a:rPr lang="en-US" altLang="zh-CN" sz="2000" i="1" dirty="0">
                  <a:solidFill>
                    <a:srgbClr val="000000"/>
                  </a:solidFill>
                  <a:latin typeface="Palatino Linotype" panose="02040502050505030304" pitchFamily="18" charset="0"/>
                  <a:ea typeface="宋体" panose="02010600030101010101" pitchFamily="2" charset="-122"/>
                </a:rPr>
                <a:t>gas</a:t>
              </a:r>
              <a:endParaRPr lang="zh-CN" altLang="en-US" sz="2000" i="1" dirty="0">
                <a:solidFill>
                  <a:srgbClr val="000000"/>
                </a:solidFill>
                <a:latin typeface="Palatino Linotype" panose="02040502050505030304" pitchFamily="18" charset="0"/>
                <a:ea typeface="宋体" panose="02010600030101010101" pitchFamily="2" charset="-122"/>
              </a:endParaRPr>
            </a:p>
          </p:txBody>
        </p:sp>
      </p:grpSp>
      <p:grpSp>
        <p:nvGrpSpPr>
          <p:cNvPr id="6" name="组合 21"/>
          <p:cNvGrpSpPr/>
          <p:nvPr/>
        </p:nvGrpSpPr>
        <p:grpSpPr>
          <a:xfrm>
            <a:off x="2214563" y="4991100"/>
            <a:ext cx="1392237" cy="735013"/>
            <a:chOff x="4679418" y="4135645"/>
            <a:chExt cx="1392581" cy="551526"/>
          </a:xfrm>
        </p:grpSpPr>
        <p:sp>
          <p:nvSpPr>
            <p:cNvPr id="16" name="泪滴形 15"/>
            <p:cNvSpPr/>
            <p:nvPr/>
          </p:nvSpPr>
          <p:spPr>
            <a:xfrm rot="19383943">
              <a:off x="4679418" y="4435171"/>
              <a:ext cx="396000" cy="252000"/>
            </a:xfrm>
            <a:prstGeom prst="teardrop">
              <a:avLst/>
            </a:prstGeom>
            <a:solidFill>
              <a:srgbClr val="0000CC"/>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泪滴形 16"/>
            <p:cNvSpPr/>
            <p:nvPr/>
          </p:nvSpPr>
          <p:spPr>
            <a:xfrm rot="19383943">
              <a:off x="5169945" y="4135645"/>
              <a:ext cx="232867" cy="165778"/>
            </a:xfrm>
            <a:prstGeom prst="teardrop">
              <a:avLst/>
            </a:prstGeom>
            <a:solidFill>
              <a:srgbClr val="0000CC"/>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泪滴形 17"/>
            <p:cNvSpPr/>
            <p:nvPr/>
          </p:nvSpPr>
          <p:spPr>
            <a:xfrm rot="19383943">
              <a:off x="5028501" y="4446893"/>
              <a:ext cx="369002" cy="216000"/>
            </a:xfrm>
            <a:prstGeom prst="teardrop">
              <a:avLst/>
            </a:prstGeom>
            <a:solidFill>
              <a:srgbClr val="0000CC"/>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95" name="TextBox 20"/>
            <p:cNvSpPr txBox="1"/>
            <p:nvPr/>
          </p:nvSpPr>
          <p:spPr>
            <a:xfrm>
              <a:off x="5286380" y="4214824"/>
              <a:ext cx="785619" cy="300444"/>
            </a:xfrm>
            <a:prstGeom prst="rect">
              <a:avLst/>
            </a:prstGeom>
            <a:noFill/>
            <a:ln w="9525">
              <a:noFill/>
            </a:ln>
          </p:spPr>
          <p:txBody>
            <a:bodyPr wrap="none">
              <a:spAutoFit/>
            </a:bodyPr>
            <a:p>
              <a:pPr eaLnBrk="1" hangingPunct="1"/>
              <a:r>
                <a:rPr lang="en-US" altLang="zh-CN" sz="2000" i="1" dirty="0">
                  <a:solidFill>
                    <a:srgbClr val="000000"/>
                  </a:solidFill>
                  <a:latin typeface="Palatino Linotype" panose="02040502050505030304" pitchFamily="18" charset="0"/>
                  <a:ea typeface="宋体" panose="02010600030101010101" pitchFamily="2" charset="-122"/>
                </a:rPr>
                <a:t>liquid</a:t>
              </a:r>
              <a:endParaRPr lang="zh-CN" altLang="en-US" sz="2000" i="1" dirty="0">
                <a:solidFill>
                  <a:srgbClr val="000000"/>
                </a:solidFill>
                <a:latin typeface="Palatino Linotype" panose="02040502050505030304" pitchFamily="18" charset="0"/>
                <a:ea typeface="宋体" panose="02010600030101010101" pitchFamily="2" charset="-122"/>
              </a:endParaRPr>
            </a:p>
          </p:txBody>
        </p:sp>
      </p:grpSp>
      <p:sp>
        <p:nvSpPr>
          <p:cNvPr id="25" name="左箭头 24"/>
          <p:cNvSpPr/>
          <p:nvPr/>
        </p:nvSpPr>
        <p:spPr>
          <a:xfrm rot="18545343">
            <a:off x="3261519" y="4726781"/>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左箭头 25"/>
          <p:cNvSpPr/>
          <p:nvPr/>
        </p:nvSpPr>
        <p:spPr>
          <a:xfrm rot="7743707">
            <a:off x="3117056" y="4631531"/>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文本框 19"/>
          <p:cNvSpPr txBox="1"/>
          <p:nvPr/>
        </p:nvSpPr>
        <p:spPr>
          <a:xfrm>
            <a:off x="28575" y="207963"/>
            <a:ext cx="3878263" cy="646113"/>
          </a:xfrm>
          <a:prstGeom prst="rect">
            <a:avLst/>
          </a:prstGeom>
          <a:solidFill>
            <a:schemeClr val="accent4">
              <a:lumMod val="20000"/>
              <a:lumOff val="80000"/>
            </a:schemeClr>
          </a:solidFill>
        </p:spPr>
        <p:txBody>
          <a:bodyPr wrap="none" rtlCol="0">
            <a:spAutoFit/>
          </a:bodyPr>
          <a:lstStyle/>
          <a:p>
            <a:pPr marR="0" defTabSz="914400" eaLnBrk="1" fontAlgn="auto" hangingPunct="1">
              <a:spcBef>
                <a:spcPts val="0"/>
              </a:spcBef>
              <a:spcAft>
                <a:spcPts val="0"/>
              </a:spcAft>
              <a:buClrTx/>
              <a:buSzTx/>
              <a:buFontTx/>
              <a:buNone/>
              <a:defRPr/>
            </a:pPr>
            <a:r>
              <a:rPr kumimoji="0" lang="zh-CN" altLang="en-US" sz="3600" kern="1200" cap="none" spc="0" normalizeH="0" baseline="0" noProof="0" dirty="0" smtClean="0">
                <a:latin typeface="+mn-lt"/>
                <a:ea typeface="+mn-ea"/>
                <a:cs typeface="+mn-cs"/>
              </a:rPr>
              <a:t>一、液体的蒸气压</a:t>
            </a:r>
            <a:endParaRPr kumimoji="0" lang="zh-CN" altLang="en-US" sz="3600" kern="1200" cap="none" spc="0" normalizeH="0" baseline="0" noProof="0" dirty="0" smtClean="0">
              <a:latin typeface="+mn-lt"/>
              <a:ea typeface="+mn-ea"/>
              <a:cs typeface="+mn-cs"/>
            </a:endParaRPr>
          </a:p>
        </p:txBody>
      </p:sp>
      <p:sp>
        <p:nvSpPr>
          <p:cNvPr id="7" name="灯片编号占位符 6"/>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1"/>
    </p:custDataLst>
  </p:cSld>
  <p:clrMapOvr>
    <a:masterClrMapping/>
  </p:clrMapOvr>
  <p:transition advTm="7342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2000"/>
                                        <p:tgtEl>
                                          <p:spTgt spid="378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20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childTnLst>
                          </p:cTn>
                        </p:par>
                        <p:par>
                          <p:cTn id="22" fill="hold">
                            <p:stCondLst>
                              <p:cond delay="2000"/>
                            </p:stCondLst>
                            <p:childTnLst>
                              <p:par>
                                <p:cTn id="23" presetID="35" presetClass="emph" presetSubtype="0" repeatCount="2000" fill="hold" nodeType="afterEffect">
                                  <p:stCondLst>
                                    <p:cond delay="0"/>
                                  </p:stCondLst>
                                  <p:childTnLst>
                                    <p:anim calcmode="discrete" valueType="str">
                                      <p:cBhvr>
                                        <p:cTn id="24" dur="1000" fill="hold"/>
                                        <p:tgtEl>
                                          <p:spTgt spid="3"/>
                                        </p:tgtEl>
                                        <p:attrNameLst>
                                          <p:attrName>style.visibility</p:attrName>
                                        </p:attrNameLst>
                                      </p:cBhvr>
                                      <p:tavLst>
                                        <p:tav tm="0">
                                          <p:val>
                                            <p:strVal val="hidden"/>
                                          </p:val>
                                        </p:tav>
                                        <p:tav tm="50000">
                                          <p:val>
                                            <p:strVal val="visible"/>
                                          </p:val>
                                        </p:tav>
                                      </p:tavLst>
                                    </p:anim>
                                  </p:childTnLst>
                                </p:cTn>
                              </p:par>
                              <p:par>
                                <p:cTn id="25" presetID="35" presetClass="emph" presetSubtype="0" repeatCount="2000" fill="hold" grpId="0" nodeType="withEffect">
                                  <p:stCondLst>
                                    <p:cond delay="0"/>
                                  </p:stCondLst>
                                  <p:childTnLst>
                                    <p:anim calcmode="discrete" valueType="str">
                                      <p:cBhvr>
                                        <p:cTn id="26" dur="1000" fill="hold"/>
                                        <p:tgtEl>
                                          <p:spTgt spid="25"/>
                                        </p:tgtEl>
                                        <p:attrNameLst>
                                          <p:attrName>style.visibility</p:attrName>
                                        </p:attrNameLst>
                                      </p:cBhvr>
                                      <p:tavLst>
                                        <p:tav tm="0">
                                          <p:val>
                                            <p:strVal val="hidden"/>
                                          </p:val>
                                        </p:tav>
                                        <p:tav tm="50000">
                                          <p:val>
                                            <p:strVal val="visible"/>
                                          </p:val>
                                        </p:tav>
                                      </p:tavLst>
                                    </p:anim>
                                  </p:childTnLst>
                                </p:cTn>
                              </p:par>
                              <p:par>
                                <p:cTn id="27" presetID="35" presetClass="emph" presetSubtype="0" repeatCount="2000" fill="hold" grpId="0" nodeType="withEffect">
                                  <p:stCondLst>
                                    <p:cond delay="0"/>
                                  </p:stCondLst>
                                  <p:childTnLst>
                                    <p:anim calcmode="discrete" valueType="str">
                                      <p:cBhvr>
                                        <p:cTn id="28" dur="1000" fill="hold"/>
                                        <p:tgtEl>
                                          <p:spTgt spid="26"/>
                                        </p:tgtEl>
                                        <p:attrNameLst>
                                          <p:attrName>style.visibility</p:attrName>
                                        </p:attrNameLst>
                                      </p:cBhvr>
                                      <p:tavLst>
                                        <p:tav tm="0">
                                          <p:val>
                                            <p:strVal val="hidden"/>
                                          </p:val>
                                        </p:tav>
                                        <p:tav tm="50000">
                                          <p:val>
                                            <p:strVal val="visible"/>
                                          </p:val>
                                        </p:tav>
                                      </p:tavLst>
                                    </p:anim>
                                  </p:childTnLst>
                                </p:cTn>
                              </p:par>
                              <p:par>
                                <p:cTn id="29" presetID="35" presetClass="emph" presetSubtype="0" repeatCount="2000" fill="hold" nodeType="withEffect">
                                  <p:stCondLst>
                                    <p:cond delay="0"/>
                                  </p:stCondLst>
                                  <p:childTnLst>
                                    <p:anim calcmode="discrete" valueType="str">
                                      <p:cBhvr>
                                        <p:cTn id="30"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0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2000"/>
                                        <p:tgtEl>
                                          <p:spTgt spid="2"/>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2000"/>
                                        <p:tgtEl>
                                          <p:spTgt spid="4"/>
                                        </p:tgtEl>
                                      </p:cBhvr>
                                    </p:animEffect>
                                  </p:childTnLst>
                                </p:cTn>
                              </p:par>
                            </p:childTnLst>
                          </p:cTn>
                        </p:par>
                        <p:par>
                          <p:cTn id="45" fill="hold">
                            <p:stCondLst>
                              <p:cond delay="2000"/>
                            </p:stCondLst>
                            <p:childTnLst>
                              <p:par>
                                <p:cTn id="46" presetID="35" presetClass="emph" presetSubtype="0" repeatCount="2000" fill="hold" grpId="0" nodeType="afterEffect">
                                  <p:stCondLst>
                                    <p:cond delay="0"/>
                                  </p:stCondLst>
                                  <p:childTnLst>
                                    <p:anim calcmode="discrete" valueType="str">
                                      <p:cBhvr>
                                        <p:cTn id="47" dur="1000" fill="hold"/>
                                        <p:tgtEl>
                                          <p:spTgt spid="13"/>
                                        </p:tgtEl>
                                        <p:attrNameLst>
                                          <p:attrName>style.visibility</p:attrName>
                                        </p:attrNameLst>
                                      </p:cBhvr>
                                      <p:tavLst>
                                        <p:tav tm="0">
                                          <p:val>
                                            <p:strVal val="hidden"/>
                                          </p:val>
                                        </p:tav>
                                        <p:tav tm="50000">
                                          <p:val>
                                            <p:strVal val="visible"/>
                                          </p:val>
                                        </p:tav>
                                      </p:tavLst>
                                    </p:anim>
                                  </p:childTnLst>
                                </p:cTn>
                              </p:par>
                              <p:par>
                                <p:cTn id="48" presetID="35" presetClass="emph" presetSubtype="0" repeatCount="2000" fill="hold" grpId="0" nodeType="withEffect">
                                  <p:stCondLst>
                                    <p:cond delay="0"/>
                                  </p:stCondLst>
                                  <p:childTnLst>
                                    <p:anim calcmode="discrete" valueType="str">
                                      <p:cBhvr>
                                        <p:cTn id="49" dur="1000" fill="hold"/>
                                        <p:tgtEl>
                                          <p:spTgt spid="12"/>
                                        </p:tgtEl>
                                        <p:attrNameLst>
                                          <p:attrName>style.visibility</p:attrName>
                                        </p:attrNameLst>
                                      </p:cBhvr>
                                      <p:tavLst>
                                        <p:tav tm="0">
                                          <p:val>
                                            <p:strVal val="hidden"/>
                                          </p:val>
                                        </p:tav>
                                        <p:tav tm="50000">
                                          <p:val>
                                            <p:strVal val="visible"/>
                                          </p:val>
                                        </p:tav>
                                      </p:tavLst>
                                    </p:anim>
                                  </p:childTnLst>
                                </p:cTn>
                              </p:par>
                              <p:par>
                                <p:cTn id="50" presetID="35" presetClass="emph" presetSubtype="0" repeatCount="2000" fill="hold" nodeType="withEffect">
                                  <p:stCondLst>
                                    <p:cond delay="0"/>
                                  </p:stCondLst>
                                  <p:childTnLst>
                                    <p:anim calcmode="discrete" valueType="str">
                                      <p:cBhvr>
                                        <p:cTn id="51" dur="1000" fill="hold"/>
                                        <p:tgtEl>
                                          <p:spTgt spid="2"/>
                                        </p:tgtEl>
                                        <p:attrNameLst>
                                          <p:attrName>style.visibility</p:attrName>
                                        </p:attrNameLst>
                                      </p:cBhvr>
                                      <p:tavLst>
                                        <p:tav tm="0">
                                          <p:val>
                                            <p:strVal val="hidden"/>
                                          </p:val>
                                        </p:tav>
                                        <p:tav tm="50000">
                                          <p:val>
                                            <p:strVal val="visible"/>
                                          </p:val>
                                        </p:tav>
                                      </p:tavLst>
                                    </p:anim>
                                  </p:childTnLst>
                                </p:cTn>
                              </p:par>
                              <p:par>
                                <p:cTn id="52" presetID="35" presetClass="emph" presetSubtype="0" repeatCount="2000" fill="hold" nodeType="withEffect">
                                  <p:stCondLst>
                                    <p:cond delay="0"/>
                                  </p:stCondLst>
                                  <p:childTnLst>
                                    <p:anim calcmode="discrete" valueType="str">
                                      <p:cBhvr>
                                        <p:cTn id="53"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12" grpId="0" animBg="1"/>
      <p:bldP spid="12" grpId="1" animBg="1"/>
      <p:bldP spid="13" grpId="0" animBg="1"/>
      <p:bldP spid="13" grpId="1" animBg="1"/>
      <p:bldP spid="25" grpId="0" animBg="1"/>
      <p:bldP spid="25" grpId="1" animBg="1"/>
      <p:bldP spid="26" grpId="0" animBg="1"/>
      <p:bldP spid="2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图片 1" descr="饱和蒸汽压1.jpg"/>
          <p:cNvPicPr>
            <a:picLocks noChangeAspect="1"/>
          </p:cNvPicPr>
          <p:nvPr/>
        </p:nvPicPr>
        <p:blipFill>
          <a:blip r:embed="rId1"/>
          <a:stretch>
            <a:fillRect/>
          </a:stretch>
        </p:blipFill>
        <p:spPr>
          <a:xfrm>
            <a:off x="971550" y="2043113"/>
            <a:ext cx="6429375" cy="2687637"/>
          </a:xfrm>
          <a:prstGeom prst="rect">
            <a:avLst/>
          </a:prstGeom>
          <a:noFill/>
          <a:ln w="9525">
            <a:noFill/>
          </a:ln>
        </p:spPr>
      </p:pic>
      <p:sp>
        <p:nvSpPr>
          <p:cNvPr id="10243" name="TextBox 3"/>
          <p:cNvSpPr txBox="1">
            <a:spLocks noChangeArrowheads="1"/>
          </p:cNvSpPr>
          <p:nvPr/>
        </p:nvSpPr>
        <p:spPr bwMode="auto">
          <a:xfrm>
            <a:off x="838200" y="3810000"/>
            <a:ext cx="696913" cy="400050"/>
          </a:xfrm>
          <a:prstGeom prst="rect">
            <a:avLst/>
          </a:prstGeom>
          <a:solidFill>
            <a:schemeClr val="accent5"/>
          </a:solid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000" kern="1200" cap="none" spc="0" normalizeH="0" baseline="0" noProof="0" dirty="0">
                <a:solidFill>
                  <a:srgbClr val="0000CC"/>
                </a:solidFill>
                <a:latin typeface="微软雅黑" panose="020B0503020204020204" pitchFamily="34" charset="-122"/>
                <a:ea typeface="微软雅黑" panose="020B0503020204020204" pitchFamily="34" charset="-122"/>
                <a:cs typeface="+mn-cs"/>
              </a:rPr>
              <a:t>纯水</a:t>
            </a:r>
            <a:endParaRPr kumimoji="0" lang="zh-CN" altLang="en-US" sz="2000" kern="1200" cap="none" spc="0" normalizeH="0" baseline="0" noProof="0" dirty="0">
              <a:solidFill>
                <a:srgbClr val="0000CC"/>
              </a:solidFill>
              <a:latin typeface="微软雅黑" panose="020B0503020204020204" pitchFamily="34" charset="-122"/>
              <a:ea typeface="微软雅黑" panose="020B0503020204020204" pitchFamily="34" charset="-122"/>
              <a:cs typeface="+mn-cs"/>
            </a:endParaRPr>
          </a:p>
        </p:txBody>
      </p:sp>
      <p:sp>
        <p:nvSpPr>
          <p:cNvPr id="5" name="矩形 4"/>
          <p:cNvSpPr/>
          <p:nvPr/>
        </p:nvSpPr>
        <p:spPr>
          <a:xfrm>
            <a:off x="990600" y="4495800"/>
            <a:ext cx="190500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   (1) </a:t>
            </a:r>
            <a:r>
              <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动态平衡</a:t>
            </a:r>
            <a:endPar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5638800" y="4445000"/>
            <a:ext cx="2119313"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(3) </a:t>
            </a:r>
            <a:r>
              <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动态平衡    </a:t>
            </a:r>
            <a:endPar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3400425" y="4445000"/>
            <a:ext cx="1857375"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(2) </a:t>
            </a:r>
            <a:r>
              <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加入蔗糖</a:t>
            </a:r>
            <a:endPar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p:txBody>
      </p:sp>
      <p:sp>
        <p:nvSpPr>
          <p:cNvPr id="9223" name="TextBox 4"/>
          <p:cNvSpPr txBox="1">
            <a:spLocks noChangeArrowheads="1"/>
          </p:cNvSpPr>
          <p:nvPr/>
        </p:nvSpPr>
        <p:spPr bwMode="auto">
          <a:xfrm>
            <a:off x="428625" y="857250"/>
            <a:ext cx="4532313" cy="646113"/>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altLang="zh-CN" sz="3600" kern="1200" cap="none" spc="0" normalizeH="0" baseline="0" noProof="0"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(3) </a:t>
            </a:r>
            <a:r>
              <a:rPr kumimoji="0" lang="zh-CN" altLang="en-US" sz="3600" kern="1200" cap="none" spc="0" normalizeH="0" baseline="0" noProof="0"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溶液</a:t>
            </a:r>
            <a:r>
              <a:rPr kumimoji="0" lang="zh-CN" altLang="en-US" sz="3600" kern="1200" cap="none" spc="0" normalizeH="0" baseline="0" noProof="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的饱和蒸气压</a:t>
            </a:r>
            <a:endParaRPr kumimoji="0" lang="zh-CN" altLang="en-US" sz="3600" kern="1200" cap="none" spc="0" normalizeH="0" baseline="0" noProof="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9" name="矩形 8"/>
          <p:cNvSpPr/>
          <p:nvPr/>
        </p:nvSpPr>
        <p:spPr>
          <a:xfrm>
            <a:off x="3048000" y="1905000"/>
            <a:ext cx="2514600" cy="3238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a:off x="5486400" y="1752600"/>
            <a:ext cx="2786063" cy="3238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634" name="TextBox 10"/>
          <p:cNvSpPr txBox="1"/>
          <p:nvPr/>
        </p:nvSpPr>
        <p:spPr>
          <a:xfrm>
            <a:off x="685800" y="2971800"/>
            <a:ext cx="407988" cy="461963"/>
          </a:xfrm>
          <a:prstGeom prst="rect">
            <a:avLst/>
          </a:prstGeom>
          <a:noFill/>
          <a:ln w="9525">
            <a:noFill/>
          </a:ln>
        </p:spPr>
        <p:txBody>
          <a:bodyPr wrap="none">
            <a:spAutoFit/>
          </a:bodyPr>
          <a:p>
            <a:pPr eaLnBrk="1" hangingPunct="1"/>
            <a:r>
              <a:rPr lang="en-US" altLang="zh-CN" sz="2400" dirty="0">
                <a:latin typeface="Arial" panose="020B0604020202020204" pitchFamily="34" charset="0"/>
                <a:ea typeface="宋体" panose="02010600030101010101" pitchFamily="2" charset="-122"/>
              </a:rPr>
              <a:t>N</a:t>
            </a:r>
            <a:endParaRPr lang="zh-CN" altLang="en-US" sz="2400" dirty="0">
              <a:latin typeface="Arial" panose="020B0604020202020204" pitchFamily="34" charset="0"/>
              <a:ea typeface="宋体" panose="02010600030101010101" pitchFamily="2" charset="-122"/>
            </a:endParaRPr>
          </a:p>
        </p:txBody>
      </p:sp>
      <p:sp>
        <p:nvSpPr>
          <p:cNvPr id="12" name="矩形 11"/>
          <p:cNvSpPr/>
          <p:nvPr/>
        </p:nvSpPr>
        <p:spPr>
          <a:xfrm>
            <a:off x="1008063" y="2635250"/>
            <a:ext cx="1177925" cy="523875"/>
          </a:xfrm>
          <a:prstGeom prst="rect">
            <a:avLst/>
          </a:prstGeom>
          <a:noFill/>
          <a:ln w="9525">
            <a:noFill/>
          </a:ln>
        </p:spPr>
        <p:txBody>
          <a:bodyPr>
            <a:spAutoFit/>
          </a:bodyPr>
          <a:p>
            <a:pPr eaLnBrk="1" hangingPunct="1"/>
            <a:r>
              <a:rPr lang="en-US" altLang="zh-CN" sz="2800" b="1" i="1" dirty="0">
                <a:solidFill>
                  <a:srgbClr val="000099"/>
                </a:solidFill>
                <a:latin typeface="Palatino Linotype" panose="02040502050505030304" pitchFamily="18" charset="0"/>
                <a:ea typeface="微软雅黑" panose="020B0503020204020204" pitchFamily="34" charset="-122"/>
              </a:rPr>
              <a:t>p</a:t>
            </a:r>
            <a:r>
              <a:rPr lang="en-US" altLang="zh-CN" sz="2800" b="1" baseline="-25000" dirty="0">
                <a:solidFill>
                  <a:srgbClr val="000099"/>
                </a:solidFill>
                <a:latin typeface="Palatino Linotype" panose="02040502050505030304" pitchFamily="18" charset="0"/>
                <a:ea typeface="微软雅黑" panose="020B0503020204020204" pitchFamily="34" charset="-122"/>
              </a:rPr>
              <a:t>0</a:t>
            </a:r>
            <a:endParaRPr lang="zh-CN" altLang="en-US" sz="2800" b="1" baseline="-25000" dirty="0">
              <a:solidFill>
                <a:srgbClr val="000099"/>
              </a:solidFill>
              <a:latin typeface="Arial" panose="020B0604020202020204" pitchFamily="34" charset="0"/>
              <a:ea typeface="宋体" panose="02010600030101010101" pitchFamily="2" charset="-122"/>
            </a:endParaRPr>
          </a:p>
        </p:txBody>
      </p:sp>
      <p:sp>
        <p:nvSpPr>
          <p:cNvPr id="13" name="矩形 12"/>
          <p:cNvSpPr/>
          <p:nvPr/>
        </p:nvSpPr>
        <p:spPr>
          <a:xfrm>
            <a:off x="7043738" y="3148013"/>
            <a:ext cx="1177925" cy="1060450"/>
          </a:xfrm>
          <a:prstGeom prst="rect">
            <a:avLst/>
          </a:prstGeom>
          <a:noFill/>
          <a:ln w="9525">
            <a:noFill/>
          </a:ln>
        </p:spPr>
        <p:txBody>
          <a:bodyPr>
            <a:spAutoFit/>
          </a:bodyPr>
          <a:p>
            <a:pPr eaLnBrk="1" hangingPunct="1">
              <a:lnSpc>
                <a:spcPct val="150000"/>
              </a:lnSpc>
            </a:pPr>
            <a:r>
              <a:rPr lang="en-US" altLang="zh-CN" sz="2400" b="1" i="1" dirty="0">
                <a:solidFill>
                  <a:srgbClr val="FF0000"/>
                </a:solidFill>
                <a:latin typeface="Palatino Linotype" panose="02040502050505030304" pitchFamily="18" charset="0"/>
                <a:ea typeface="宋体" panose="02010600030101010101" pitchFamily="2" charset="-122"/>
              </a:rPr>
              <a:t>N</a:t>
            </a:r>
            <a:endParaRPr lang="zh-CN" altLang="en-US" sz="2400" b="1" baseline="-25000" dirty="0">
              <a:latin typeface="Arial" panose="020B0604020202020204" pitchFamily="34" charset="0"/>
              <a:ea typeface="宋体" panose="02010600030101010101" pitchFamily="2" charset="-122"/>
            </a:endParaRPr>
          </a:p>
          <a:p>
            <a:pPr eaLnBrk="1" hangingPunct="1">
              <a:lnSpc>
                <a:spcPct val="150000"/>
              </a:lnSpc>
            </a:pPr>
            <a:endParaRPr lang="zh-CN" altLang="en-US" sz="2000" i="1" dirty="0">
              <a:solidFill>
                <a:srgbClr val="FF0000"/>
              </a:solidFill>
              <a:latin typeface="Palatino Linotype" panose="02040502050505030304" pitchFamily="18" charset="0"/>
              <a:ea typeface="宋体" panose="02010600030101010101" pitchFamily="2" charset="-122"/>
            </a:endParaRPr>
          </a:p>
        </p:txBody>
      </p:sp>
      <p:sp>
        <p:nvSpPr>
          <p:cNvPr id="14" name="矩形 13"/>
          <p:cNvSpPr/>
          <p:nvPr/>
        </p:nvSpPr>
        <p:spPr>
          <a:xfrm>
            <a:off x="1008063" y="3244850"/>
            <a:ext cx="1177925" cy="461963"/>
          </a:xfrm>
          <a:prstGeom prst="rect">
            <a:avLst/>
          </a:prstGeom>
          <a:noFill/>
          <a:ln w="9525">
            <a:noFill/>
          </a:ln>
        </p:spPr>
        <p:txBody>
          <a:bodyPr>
            <a:spAutoFit/>
          </a:bodyPr>
          <a:p>
            <a:pPr eaLnBrk="1" hangingPunct="1"/>
            <a:r>
              <a:rPr lang="en-US" altLang="zh-CN" sz="2400" b="1" i="1" dirty="0">
                <a:solidFill>
                  <a:srgbClr val="FF0000"/>
                </a:solidFill>
                <a:latin typeface="Palatino Linotype" panose="02040502050505030304" pitchFamily="18" charset="0"/>
                <a:ea typeface="微软雅黑" panose="020B0503020204020204" pitchFamily="34" charset="-122"/>
              </a:rPr>
              <a:t>N</a:t>
            </a:r>
            <a:r>
              <a:rPr lang="en-US" altLang="zh-CN" sz="2400" b="1" baseline="-25000" dirty="0">
                <a:solidFill>
                  <a:srgbClr val="FF0000"/>
                </a:solidFill>
                <a:latin typeface="Palatino Linotype" panose="02040502050505030304" pitchFamily="18" charset="0"/>
                <a:ea typeface="微软雅黑" panose="020B0503020204020204" pitchFamily="34" charset="-122"/>
              </a:rPr>
              <a:t>0</a:t>
            </a:r>
            <a:endParaRPr lang="zh-CN" altLang="en-US" sz="2400" b="1" baseline="-25000" dirty="0">
              <a:latin typeface="Arial" panose="020B0604020202020204" pitchFamily="34" charset="0"/>
              <a:ea typeface="宋体" panose="02010600030101010101" pitchFamily="2" charset="-122"/>
            </a:endParaRPr>
          </a:p>
        </p:txBody>
      </p:sp>
      <p:sp>
        <p:nvSpPr>
          <p:cNvPr id="15" name="TextBox 2"/>
          <p:cNvSpPr txBox="1">
            <a:spLocks noChangeArrowheads="1"/>
          </p:cNvSpPr>
          <p:nvPr/>
        </p:nvSpPr>
        <p:spPr bwMode="auto">
          <a:xfrm>
            <a:off x="685800" y="5029200"/>
            <a:ext cx="7786742" cy="1384995"/>
          </a:xfrm>
          <a:prstGeom prst="rect">
            <a:avLst/>
          </a:prstGeom>
          <a:solidFill>
            <a:schemeClr val="accent3">
              <a:lumMod val="20000"/>
              <a:lumOff val="80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000"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   </a:t>
            </a:r>
            <a:r>
              <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相同的温度下，溶液的饱和蒸气压</a:t>
            </a:r>
            <a:r>
              <a:rPr kumimoji="0" lang="zh-CN" altLang="en-US" sz="2800" kern="1200" cap="none" spc="0" normalizeH="0" baseline="0" noProof="0" dirty="0">
                <a:solidFill>
                  <a:srgbClr val="C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低于</a:t>
            </a:r>
            <a:r>
              <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相应纯溶剂的饱和蒸气压。</a:t>
            </a:r>
            <a:endPar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16" name="矩形 15"/>
          <p:cNvSpPr/>
          <p:nvPr/>
        </p:nvSpPr>
        <p:spPr>
          <a:xfrm>
            <a:off x="7272338" y="3259138"/>
            <a:ext cx="492125" cy="461962"/>
          </a:xfrm>
          <a:prstGeom prst="rect">
            <a:avLst/>
          </a:prstGeom>
          <a:noFill/>
          <a:ln w="9525">
            <a:noFill/>
          </a:ln>
        </p:spPr>
        <p:txBody>
          <a:bodyPr wrap="none">
            <a:spAutoFit/>
          </a:bodyPr>
          <a:p>
            <a:pPr eaLnBrk="1" hangingPunct="1"/>
            <a:r>
              <a:rPr lang="zh-CN" altLang="en-US" sz="2400" b="1" dirty="0">
                <a:solidFill>
                  <a:srgbClr val="0000CC"/>
                </a:solidFill>
                <a:latin typeface="Palatino Linotype" panose="02040502050505030304" pitchFamily="18" charset="0"/>
                <a:ea typeface="微软雅黑" panose="020B0503020204020204" pitchFamily="34" charset="-122"/>
              </a:rPr>
              <a:t>＜</a:t>
            </a:r>
            <a:endParaRPr lang="zh-CN" altLang="en-US" sz="2400" b="1" dirty="0">
              <a:solidFill>
                <a:srgbClr val="0000CC"/>
              </a:solidFill>
              <a:latin typeface="Arial" panose="020B0604020202020204" pitchFamily="34" charset="0"/>
              <a:ea typeface="宋体" panose="02010600030101010101" pitchFamily="2" charset="-122"/>
            </a:endParaRPr>
          </a:p>
        </p:txBody>
      </p:sp>
      <p:sp>
        <p:nvSpPr>
          <p:cNvPr id="18" name="椭圆 17"/>
          <p:cNvSpPr/>
          <p:nvPr/>
        </p:nvSpPr>
        <p:spPr>
          <a:xfrm>
            <a:off x="7115175" y="2552700"/>
            <a:ext cx="357188" cy="6667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6"/>
          <p:cNvSpPr/>
          <p:nvPr/>
        </p:nvSpPr>
        <p:spPr>
          <a:xfrm>
            <a:off x="7123113" y="2452688"/>
            <a:ext cx="1177925" cy="1152525"/>
          </a:xfrm>
          <a:prstGeom prst="rect">
            <a:avLst/>
          </a:prstGeom>
          <a:noFill/>
          <a:ln w="9525">
            <a:noFill/>
          </a:ln>
        </p:spPr>
        <p:txBody>
          <a:bodyPr>
            <a:spAutoFit/>
          </a:bodyPr>
          <a:p>
            <a:pPr eaLnBrk="1" hangingPunct="1">
              <a:lnSpc>
                <a:spcPct val="150000"/>
              </a:lnSpc>
            </a:pPr>
            <a:r>
              <a:rPr lang="en-US" altLang="zh-CN" sz="2800" b="1" i="1" dirty="0">
                <a:solidFill>
                  <a:srgbClr val="000099"/>
                </a:solidFill>
                <a:latin typeface="Palatino Linotype" panose="02040502050505030304" pitchFamily="18" charset="0"/>
                <a:ea typeface="宋体" panose="02010600030101010101" pitchFamily="2" charset="-122"/>
              </a:rPr>
              <a:t>p</a:t>
            </a:r>
            <a:r>
              <a:rPr lang="zh-CN" altLang="en-US" sz="2800" b="1" dirty="0">
                <a:solidFill>
                  <a:srgbClr val="000099"/>
                </a:solidFill>
                <a:latin typeface="Palatino Linotype" panose="02040502050505030304" pitchFamily="18" charset="0"/>
                <a:ea typeface="微软雅黑" panose="020B0503020204020204" pitchFamily="34" charset="-122"/>
              </a:rPr>
              <a:t> ＜</a:t>
            </a:r>
            <a:r>
              <a:rPr lang="en-US" altLang="zh-CN" sz="2800" b="1" i="1" dirty="0">
                <a:solidFill>
                  <a:srgbClr val="000099"/>
                </a:solidFill>
                <a:latin typeface="Palatino Linotype" panose="02040502050505030304" pitchFamily="18" charset="0"/>
                <a:ea typeface="微软雅黑" panose="020B0503020204020204" pitchFamily="34" charset="-122"/>
              </a:rPr>
              <a:t>p</a:t>
            </a:r>
            <a:r>
              <a:rPr lang="en-US" altLang="zh-CN" sz="2800" b="1" baseline="-25000" dirty="0">
                <a:solidFill>
                  <a:srgbClr val="000099"/>
                </a:solidFill>
                <a:latin typeface="Palatino Linotype" panose="02040502050505030304" pitchFamily="18" charset="0"/>
                <a:ea typeface="微软雅黑" panose="020B0503020204020204" pitchFamily="34" charset="-122"/>
              </a:rPr>
              <a:t>0</a:t>
            </a:r>
            <a:endParaRPr lang="zh-CN" altLang="en-US" sz="2800" b="1" baseline="-25000" dirty="0">
              <a:solidFill>
                <a:srgbClr val="000099"/>
              </a:solidFill>
              <a:latin typeface="Arial" panose="020B0604020202020204" pitchFamily="34" charset="0"/>
              <a:ea typeface="宋体" panose="02010600030101010101" pitchFamily="2" charset="-122"/>
            </a:endParaRPr>
          </a:p>
          <a:p>
            <a:pPr eaLnBrk="1" hangingPunct="1">
              <a:lnSpc>
                <a:spcPct val="150000"/>
              </a:lnSpc>
            </a:pPr>
            <a:endParaRPr lang="zh-CN" altLang="en-US" sz="2000" i="1" dirty="0">
              <a:solidFill>
                <a:srgbClr val="FF0000"/>
              </a:solidFill>
              <a:latin typeface="Palatino Linotype" panose="02040502050505030304" pitchFamily="18" charset="0"/>
              <a:ea typeface="宋体" panose="02010600030101010101" pitchFamily="2" charset="-122"/>
            </a:endParaRPr>
          </a:p>
        </p:txBody>
      </p:sp>
      <p:sp>
        <p:nvSpPr>
          <p:cNvPr id="19" name="矩形 18"/>
          <p:cNvSpPr/>
          <p:nvPr/>
        </p:nvSpPr>
        <p:spPr>
          <a:xfrm>
            <a:off x="7620000" y="3276600"/>
            <a:ext cx="509588" cy="461963"/>
          </a:xfrm>
          <a:prstGeom prst="rect">
            <a:avLst/>
          </a:prstGeom>
          <a:noFill/>
          <a:ln w="9525">
            <a:noFill/>
          </a:ln>
        </p:spPr>
        <p:txBody>
          <a:bodyPr wrap="none">
            <a:spAutoFit/>
          </a:bodyPr>
          <a:p>
            <a:pPr eaLnBrk="1" hangingPunct="1">
              <a:buNone/>
            </a:pPr>
            <a:r>
              <a:rPr lang="en-US" altLang="zh-CN" sz="2400" b="1" i="1" dirty="0">
                <a:solidFill>
                  <a:srgbClr val="FF0000"/>
                </a:solidFill>
                <a:latin typeface="Times New Roman" panose="02020603050405020304" pitchFamily="18" charset="0"/>
                <a:ea typeface="微软雅黑" panose="020B0503020204020204" pitchFamily="34" charset="-122"/>
              </a:rPr>
              <a:t>N</a:t>
            </a:r>
            <a:r>
              <a:rPr lang="en-US" altLang="zh-CN" sz="2400" b="1" baseline="-25000" dirty="0">
                <a:solidFill>
                  <a:srgbClr val="FF0000"/>
                </a:solidFill>
                <a:latin typeface="Times New Roman" panose="02020603050405020304" pitchFamily="18" charset="0"/>
                <a:ea typeface="微软雅黑" panose="020B0503020204020204" pitchFamily="34" charset="-122"/>
              </a:rPr>
              <a:t>0</a:t>
            </a:r>
            <a:endParaRPr lang="zh-CN" altLang="en-US" sz="2400" b="1" dirty="0">
              <a:latin typeface="Times New Roman" panose="02020603050405020304" pitchFamily="18" charset="0"/>
              <a:ea typeface="微软雅黑" panose="020B0503020204020204" pitchFamily="34" charset="-122"/>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2"/>
    </p:custDataLst>
  </p:cSld>
  <p:clrMapOvr>
    <a:masterClrMapping/>
  </p:clrMapOvr>
  <p:transition advTm="882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2000"/>
                                        <p:tgtEl>
                                          <p:spTgt spid="9"/>
                                        </p:tgtEl>
                                      </p:cBhvr>
                                    </p:animEffect>
                                    <p:set>
                                      <p:cBhvr>
                                        <p:cTn id="17" dur="1" fill="hold">
                                          <p:stCondLst>
                                            <p:cond delay="19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2000"/>
                                        <p:tgtEl>
                                          <p:spTgt spid="10"/>
                                        </p:tgtEl>
                                      </p:cBhvr>
                                    </p:animEffect>
                                    <p:set>
                                      <p:cBhvr>
                                        <p:cTn id="22" dur="1" fill="hold">
                                          <p:stCondLst>
                                            <p:cond delay="19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childTnLst>
                          </p:cTn>
                        </p:par>
                        <p:par>
                          <p:cTn id="28" fill="hold">
                            <p:stCondLst>
                              <p:cond delay="500"/>
                            </p:stCondLst>
                            <p:childTnLst>
                              <p:par>
                                <p:cTn id="29" presetID="5" presetClass="entr" presetSubtype="1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checkerboard(across)">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30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2000" fill="hold" grpId="1" nodeType="clickEffect">
                                  <p:stCondLst>
                                    <p:cond delay="0"/>
                                  </p:stCondLst>
                                  <p:childTnLst>
                                    <p:anim calcmode="discrete" valueType="str">
                                      <p:cBhvr>
                                        <p:cTn id="40"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41" fill="hold">
                            <p:stCondLst>
                              <p:cond delay="1000"/>
                            </p:stCondLst>
                            <p:childTnLst>
                              <p:par>
                                <p:cTn id="42" presetID="5" presetClass="entr" presetSubtype="1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heckerboard(across)">
                                      <p:cBhvr>
                                        <p:cTn id="44" dur="500"/>
                                        <p:tgtEl>
                                          <p:spTgt spid="17"/>
                                        </p:tgtEl>
                                      </p:cBhvr>
                                    </p:animEffect>
                                  </p:childTnLst>
                                </p:cTn>
                              </p:par>
                            </p:childTnLst>
                          </p:cTn>
                        </p:par>
                        <p:par>
                          <p:cTn id="45" fill="hold">
                            <p:stCondLst>
                              <p:cond delay="1500"/>
                            </p:stCondLst>
                            <p:childTnLst>
                              <p:par>
                                <p:cTn id="46" presetID="35" presetClass="emph" presetSubtype="0" repeatCount="2000" fill="hold" grpId="1" nodeType="afterEffect">
                                  <p:stCondLst>
                                    <p:cond delay="0"/>
                                  </p:stCondLst>
                                  <p:childTnLst>
                                    <p:anim calcmode="discrete" valueType="str">
                                      <p:cBhvr>
                                        <p:cTn id="47"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checkerboard(across)">
                                      <p:cBhvr>
                                        <p:cTn id="5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p:bldP spid="16" grpId="0"/>
      <p:bldP spid="16" grpId="1"/>
      <p:bldP spid="18" grpId="0" animBg="1"/>
      <p:bldP spid="17" grpId="0"/>
      <p:bldP spid="17" grpId="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8674" name="Object 4"/>
          <p:cNvGraphicFramePr>
            <a:graphicFrameLocks noChangeAspect="1"/>
          </p:cNvGraphicFramePr>
          <p:nvPr/>
        </p:nvGraphicFramePr>
        <p:xfrm>
          <a:off x="1860550" y="2286000"/>
          <a:ext cx="1922463" cy="2857500"/>
        </p:xfrm>
        <a:graphic>
          <a:graphicData uri="http://schemas.openxmlformats.org/presentationml/2006/ole">
            <mc:AlternateContent xmlns:mc="http://schemas.openxmlformats.org/markup-compatibility/2006">
              <mc:Choice xmlns:v="urn:schemas-microsoft-com:vml" Requires="v">
                <p:oleObj spid="_x0000_s3076" name="" r:id="rId1" imgW="1346200" imgH="1701800" progId="ChemDraw.Document.6.0">
                  <p:embed/>
                </p:oleObj>
              </mc:Choice>
              <mc:Fallback>
                <p:oleObj name="" r:id="rId1" imgW="1346200" imgH="1701800" progId="ChemDraw.Document.6.0">
                  <p:embed/>
                  <p:pic>
                    <p:nvPicPr>
                      <p:cNvPr id="0" name="图片 3075"/>
                      <p:cNvPicPr/>
                      <p:nvPr/>
                    </p:nvPicPr>
                    <p:blipFill>
                      <a:blip r:embed="rId2"/>
                      <a:stretch>
                        <a:fillRect/>
                      </a:stretch>
                    </p:blipFill>
                    <p:spPr>
                      <a:xfrm>
                        <a:off x="1860550" y="2286000"/>
                        <a:ext cx="1922463" cy="2857500"/>
                      </a:xfrm>
                      <a:prstGeom prst="rect">
                        <a:avLst/>
                      </a:prstGeom>
                      <a:noFill/>
                      <a:ln w="38100">
                        <a:noFill/>
                        <a:miter/>
                      </a:ln>
                    </p:spPr>
                  </p:pic>
                </p:oleObj>
              </mc:Fallback>
            </mc:AlternateContent>
          </a:graphicData>
        </a:graphic>
      </p:graphicFrame>
      <p:sp>
        <p:nvSpPr>
          <p:cNvPr id="28675" name="Oval 7"/>
          <p:cNvSpPr/>
          <p:nvPr/>
        </p:nvSpPr>
        <p:spPr>
          <a:xfrm>
            <a:off x="1773238" y="4483100"/>
            <a:ext cx="1277937" cy="374650"/>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96" name="Oval 11"/>
          <p:cNvSpPr>
            <a:spLocks noChangeArrowheads="1"/>
          </p:cNvSpPr>
          <p:nvPr/>
        </p:nvSpPr>
        <p:spPr bwMode="auto">
          <a:xfrm>
            <a:off x="2209800" y="3417888"/>
            <a:ext cx="439738" cy="195263"/>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677" name="Arc 12"/>
          <p:cNvSpPr/>
          <p:nvPr/>
        </p:nvSpPr>
        <p:spPr>
          <a:xfrm>
            <a:off x="2319338" y="3468688"/>
            <a:ext cx="274637" cy="44450"/>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98" name="Rectangle 13"/>
          <p:cNvSpPr>
            <a:spLocks noChangeArrowheads="1"/>
          </p:cNvSpPr>
          <p:nvPr/>
        </p:nvSpPr>
        <p:spPr bwMode="auto">
          <a:xfrm>
            <a:off x="2232025" y="3479800"/>
            <a:ext cx="392113" cy="304800"/>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9" name="AutoShape 14"/>
          <p:cNvSpPr>
            <a:spLocks noChangeArrowheads="1"/>
          </p:cNvSpPr>
          <p:nvPr/>
        </p:nvSpPr>
        <p:spPr bwMode="auto">
          <a:xfrm>
            <a:off x="2176463" y="3748088"/>
            <a:ext cx="503238" cy="393700"/>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0" name="Rectangle 15"/>
          <p:cNvSpPr>
            <a:spLocks noChangeArrowheads="1"/>
          </p:cNvSpPr>
          <p:nvPr/>
        </p:nvSpPr>
        <p:spPr bwMode="auto">
          <a:xfrm>
            <a:off x="2176463" y="3875088"/>
            <a:ext cx="503238" cy="711200"/>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1" name="Oval 16"/>
          <p:cNvSpPr>
            <a:spLocks noChangeArrowheads="1"/>
          </p:cNvSpPr>
          <p:nvPr/>
        </p:nvSpPr>
        <p:spPr bwMode="auto">
          <a:xfrm>
            <a:off x="2176463" y="4468813"/>
            <a:ext cx="503238" cy="238125"/>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682" name="Line 20"/>
          <p:cNvSpPr/>
          <p:nvPr/>
        </p:nvSpPr>
        <p:spPr>
          <a:xfrm>
            <a:off x="2282825" y="3605213"/>
            <a:ext cx="0" cy="180975"/>
          </a:xfrm>
          <a:prstGeom prst="line">
            <a:avLst/>
          </a:prstGeom>
          <a:ln w="76200" cap="flat" cmpd="sng">
            <a:solidFill>
              <a:srgbClr val="FFFFFF"/>
            </a:solidFill>
            <a:prstDash val="solid"/>
            <a:headEnd type="none" w="med" len="med"/>
            <a:tailEnd type="none" w="med" len="med"/>
          </a:ln>
        </p:spPr>
      </p:sp>
      <p:sp>
        <p:nvSpPr>
          <p:cNvPr id="28683" name="Line 21"/>
          <p:cNvSpPr/>
          <p:nvPr/>
        </p:nvSpPr>
        <p:spPr>
          <a:xfrm>
            <a:off x="2255838" y="3605213"/>
            <a:ext cx="1587" cy="180975"/>
          </a:xfrm>
          <a:prstGeom prst="line">
            <a:avLst/>
          </a:prstGeom>
          <a:ln w="28575" cap="flat" cmpd="sng">
            <a:solidFill>
              <a:srgbClr val="FFFFFF"/>
            </a:solidFill>
            <a:prstDash val="solid"/>
            <a:headEnd type="none" w="med" len="med"/>
            <a:tailEnd type="none" w="med" len="med"/>
          </a:ln>
        </p:spPr>
      </p:sp>
      <p:sp>
        <p:nvSpPr>
          <p:cNvPr id="28684" name="Arc 22"/>
          <p:cNvSpPr/>
          <p:nvPr/>
        </p:nvSpPr>
        <p:spPr>
          <a:xfrm rot="-5400000">
            <a:off x="2184400" y="3803650"/>
            <a:ext cx="106363" cy="71438"/>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685" name="Arc 23"/>
          <p:cNvSpPr/>
          <p:nvPr/>
        </p:nvSpPr>
        <p:spPr>
          <a:xfrm>
            <a:off x="2212975" y="4552950"/>
            <a:ext cx="439738" cy="93663"/>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28686" name="Line 24"/>
          <p:cNvSpPr/>
          <p:nvPr/>
        </p:nvSpPr>
        <p:spPr>
          <a:xfrm>
            <a:off x="2605088" y="3562350"/>
            <a:ext cx="0" cy="223838"/>
          </a:xfrm>
          <a:prstGeom prst="line">
            <a:avLst/>
          </a:prstGeom>
          <a:ln w="9525" cap="flat" cmpd="sng">
            <a:solidFill>
              <a:srgbClr val="DDDDDD"/>
            </a:solidFill>
            <a:prstDash val="solid"/>
            <a:headEnd type="none" w="med" len="med"/>
            <a:tailEnd type="none" w="med" len="med"/>
          </a:ln>
        </p:spPr>
      </p:sp>
      <p:sp>
        <p:nvSpPr>
          <p:cNvPr id="28687" name="Arc 32"/>
          <p:cNvSpPr/>
          <p:nvPr/>
        </p:nvSpPr>
        <p:spPr>
          <a:xfrm rot="3600000">
            <a:off x="2763838" y="4197350"/>
            <a:ext cx="241300" cy="92075"/>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688" name="Arc 34"/>
          <p:cNvSpPr/>
          <p:nvPr/>
        </p:nvSpPr>
        <p:spPr>
          <a:xfrm rot="3600000">
            <a:off x="2749550" y="3960813"/>
            <a:ext cx="166688" cy="63500"/>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689" name="Arc 45"/>
          <p:cNvSpPr/>
          <p:nvPr/>
        </p:nvSpPr>
        <p:spPr>
          <a:xfrm>
            <a:off x="2257425" y="3497263"/>
            <a:ext cx="349250" cy="65087"/>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690" name="Arc 46"/>
          <p:cNvSpPr/>
          <p:nvPr/>
        </p:nvSpPr>
        <p:spPr>
          <a:xfrm>
            <a:off x="2246313" y="3511550"/>
            <a:ext cx="368300" cy="93663"/>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691" name="Text Box 52"/>
          <p:cNvSpPr txBox="1"/>
          <p:nvPr/>
        </p:nvSpPr>
        <p:spPr>
          <a:xfrm>
            <a:off x="1571625" y="4044950"/>
            <a:ext cx="236538" cy="338138"/>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22" name="Oval 60"/>
          <p:cNvSpPr>
            <a:spLocks noChangeArrowheads="1"/>
          </p:cNvSpPr>
          <p:nvPr/>
        </p:nvSpPr>
        <p:spPr bwMode="auto">
          <a:xfrm>
            <a:off x="2201863" y="3827463"/>
            <a:ext cx="458788" cy="168275"/>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693" name="Arc 62"/>
          <p:cNvSpPr/>
          <p:nvPr/>
        </p:nvSpPr>
        <p:spPr>
          <a:xfrm rot="-5400000">
            <a:off x="2209800" y="3827463"/>
            <a:ext cx="92075" cy="71437"/>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nvGrpSpPr>
          <p:cNvPr id="28694" name="Group 6"/>
          <p:cNvGrpSpPr/>
          <p:nvPr/>
        </p:nvGrpSpPr>
        <p:grpSpPr>
          <a:xfrm>
            <a:off x="2378075" y="3417888"/>
            <a:ext cx="1479550" cy="1439862"/>
            <a:chOff x="525" y="1281"/>
            <a:chExt cx="4625" cy="2834"/>
          </a:xfrm>
        </p:grpSpPr>
        <p:sp>
          <p:nvSpPr>
            <p:cNvPr id="28790" name="Oval 7"/>
            <p:cNvSpPr/>
            <p:nvPr/>
          </p:nvSpPr>
          <p:spPr>
            <a:xfrm>
              <a:off x="1154" y="3377"/>
              <a:ext cx="3996" cy="738"/>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8791" name="Arc 10"/>
            <p:cNvSpPr/>
            <p:nvPr/>
          </p:nvSpPr>
          <p:spPr>
            <a:xfrm rot="3600000">
              <a:off x="2161" y="2789"/>
              <a:ext cx="226" cy="136"/>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29" name="Oval 11"/>
            <p:cNvSpPr>
              <a:spLocks noChangeArrowheads="1"/>
            </p:cNvSpPr>
            <p:nvPr/>
          </p:nvSpPr>
          <p:spPr bwMode="auto">
            <a:xfrm>
              <a:off x="2520" y="1281"/>
              <a:ext cx="1375" cy="384"/>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93" name="Arc 12"/>
            <p:cNvSpPr/>
            <p:nvPr/>
          </p:nvSpPr>
          <p:spPr>
            <a:xfrm>
              <a:off x="2862" y="1381"/>
              <a:ext cx="858" cy="88"/>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31" name="Rectangle 13"/>
            <p:cNvSpPr>
              <a:spLocks noChangeArrowheads="1"/>
            </p:cNvSpPr>
            <p:nvPr/>
          </p:nvSpPr>
          <p:spPr bwMode="auto">
            <a:xfrm>
              <a:off x="2589" y="1403"/>
              <a:ext cx="1226" cy="600"/>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AutoShape 14"/>
            <p:cNvSpPr>
              <a:spLocks noChangeArrowheads="1"/>
            </p:cNvSpPr>
            <p:nvPr/>
          </p:nvSpPr>
          <p:spPr bwMode="auto">
            <a:xfrm>
              <a:off x="2416" y="1931"/>
              <a:ext cx="1573" cy="775"/>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5"/>
            <p:cNvSpPr>
              <a:spLocks noChangeArrowheads="1"/>
            </p:cNvSpPr>
            <p:nvPr/>
          </p:nvSpPr>
          <p:spPr bwMode="auto">
            <a:xfrm>
              <a:off x="2416" y="2181"/>
              <a:ext cx="1573" cy="1400"/>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Oval 16"/>
            <p:cNvSpPr>
              <a:spLocks noChangeArrowheads="1"/>
            </p:cNvSpPr>
            <p:nvPr/>
          </p:nvSpPr>
          <p:spPr bwMode="auto">
            <a:xfrm>
              <a:off x="2416" y="3349"/>
              <a:ext cx="1573" cy="469"/>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8"/>
            <p:cNvSpPr>
              <a:spLocks noChangeArrowheads="1"/>
            </p:cNvSpPr>
            <p:nvPr/>
          </p:nvSpPr>
          <p:spPr bwMode="auto">
            <a:xfrm>
              <a:off x="2495" y="3287"/>
              <a:ext cx="1434" cy="369"/>
            </a:xfrm>
            <a:prstGeom prst="ellipse">
              <a:avLst/>
            </a:prstGeom>
            <a:solidFill>
              <a:schemeClr val="bg2">
                <a:lumMod val="20000"/>
                <a:lumOff val="80000"/>
              </a:scheme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99" name="Line 20"/>
            <p:cNvSpPr/>
            <p:nvPr/>
          </p:nvSpPr>
          <p:spPr>
            <a:xfrm>
              <a:off x="2747" y="1648"/>
              <a:ext cx="1" cy="357"/>
            </a:xfrm>
            <a:prstGeom prst="line">
              <a:avLst/>
            </a:prstGeom>
            <a:ln w="76200" cap="flat" cmpd="sng">
              <a:solidFill>
                <a:srgbClr val="FFFFFF"/>
              </a:solidFill>
              <a:prstDash val="solid"/>
              <a:headEnd type="none" w="med" len="med"/>
              <a:tailEnd type="none" w="med" len="med"/>
            </a:ln>
          </p:spPr>
        </p:sp>
        <p:sp>
          <p:nvSpPr>
            <p:cNvPr id="28800" name="Line 21"/>
            <p:cNvSpPr/>
            <p:nvPr/>
          </p:nvSpPr>
          <p:spPr>
            <a:xfrm>
              <a:off x="2666" y="1648"/>
              <a:ext cx="1" cy="357"/>
            </a:xfrm>
            <a:prstGeom prst="line">
              <a:avLst/>
            </a:prstGeom>
            <a:ln w="28575" cap="flat" cmpd="sng">
              <a:solidFill>
                <a:srgbClr val="FFFFFF"/>
              </a:solidFill>
              <a:prstDash val="solid"/>
              <a:headEnd type="none" w="med" len="med"/>
              <a:tailEnd type="none" w="med" len="med"/>
            </a:ln>
          </p:spPr>
        </p:sp>
        <p:sp>
          <p:nvSpPr>
            <p:cNvPr id="28801" name="Arc 22"/>
            <p:cNvSpPr/>
            <p:nvPr/>
          </p:nvSpPr>
          <p:spPr>
            <a:xfrm rot="-5400000">
              <a:off x="2505" y="1996"/>
              <a:ext cx="207" cy="224"/>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802" name="Arc 23"/>
            <p:cNvSpPr/>
            <p:nvPr/>
          </p:nvSpPr>
          <p:spPr>
            <a:xfrm>
              <a:off x="2529" y="3514"/>
              <a:ext cx="1374" cy="183"/>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28803" name="Line 24"/>
            <p:cNvSpPr/>
            <p:nvPr/>
          </p:nvSpPr>
          <p:spPr>
            <a:xfrm>
              <a:off x="3757" y="1565"/>
              <a:ext cx="1" cy="440"/>
            </a:xfrm>
            <a:prstGeom prst="line">
              <a:avLst/>
            </a:prstGeom>
            <a:ln w="9525" cap="flat" cmpd="sng">
              <a:solidFill>
                <a:srgbClr val="DDDDDD"/>
              </a:solidFill>
              <a:prstDash val="solid"/>
              <a:headEnd type="none" w="med" len="med"/>
              <a:tailEnd type="none" w="med" len="med"/>
            </a:ln>
          </p:spPr>
        </p:sp>
        <p:sp>
          <p:nvSpPr>
            <p:cNvPr id="28804" name="Arc 28"/>
            <p:cNvSpPr/>
            <p:nvPr/>
          </p:nvSpPr>
          <p:spPr>
            <a:xfrm rot="3600000">
              <a:off x="1241" y="2002"/>
              <a:ext cx="357" cy="215"/>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805" name="Arc 45"/>
            <p:cNvSpPr/>
            <p:nvPr/>
          </p:nvSpPr>
          <p:spPr>
            <a:xfrm>
              <a:off x="2671" y="1437"/>
              <a:ext cx="1092" cy="126"/>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806" name="Arc 46"/>
            <p:cNvSpPr/>
            <p:nvPr/>
          </p:nvSpPr>
          <p:spPr>
            <a:xfrm>
              <a:off x="2634" y="1466"/>
              <a:ext cx="1150" cy="182"/>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807" name="Text Box 51"/>
            <p:cNvSpPr txBox="1"/>
            <p:nvPr/>
          </p:nvSpPr>
          <p:spPr>
            <a:xfrm>
              <a:off x="4049" y="239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28808" name="Text Box 52"/>
            <p:cNvSpPr txBox="1"/>
            <p:nvPr/>
          </p:nvSpPr>
          <p:spPr>
            <a:xfrm>
              <a:off x="525" y="251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55" name="Oval 60"/>
            <p:cNvSpPr>
              <a:spLocks noChangeArrowheads="1"/>
            </p:cNvSpPr>
            <p:nvPr/>
          </p:nvSpPr>
          <p:spPr bwMode="auto">
            <a:xfrm>
              <a:off x="2495" y="2084"/>
              <a:ext cx="1434" cy="334"/>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810" name="Arc 62"/>
            <p:cNvSpPr/>
            <p:nvPr/>
          </p:nvSpPr>
          <p:spPr>
            <a:xfrm rot="-5400000">
              <a:off x="2579" y="2047"/>
              <a:ext cx="177" cy="222"/>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sp>
        <p:nvSpPr>
          <p:cNvPr id="1031" name="TextBox 283"/>
          <p:cNvSpPr txBox="1">
            <a:spLocks noChangeArrowheads="1"/>
          </p:cNvSpPr>
          <p:nvPr/>
        </p:nvSpPr>
        <p:spPr bwMode="auto">
          <a:xfrm>
            <a:off x="1357313" y="3573463"/>
            <a:ext cx="492125" cy="461963"/>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水</a:t>
            </a:r>
            <a:endPar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33" name="TextBox 105"/>
          <p:cNvSpPr txBox="1">
            <a:spLocks noChangeArrowheads="1"/>
          </p:cNvSpPr>
          <p:nvPr/>
        </p:nvSpPr>
        <p:spPr bwMode="auto">
          <a:xfrm>
            <a:off x="3857625" y="2667000"/>
            <a:ext cx="554038" cy="2057400"/>
          </a:xfrm>
          <a:prstGeom prst="rect">
            <a:avLst/>
          </a:prstGeom>
          <a:noFill/>
          <a:ln w="9525">
            <a:noFill/>
            <a:miter lim="800000"/>
          </a:ln>
        </p:spPr>
        <p:txBody>
          <a:bodyPr vert="eaVert">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rPr>
              <a:t>蔗糖水溶液</a:t>
            </a:r>
            <a:endPar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endParaRPr>
          </a:p>
        </p:txBody>
      </p:sp>
      <p:sp>
        <p:nvSpPr>
          <p:cNvPr id="52" name="TextBox 51"/>
          <p:cNvSpPr txBox="1"/>
          <p:nvPr/>
        </p:nvSpPr>
        <p:spPr>
          <a:xfrm>
            <a:off x="2144713" y="4857750"/>
            <a:ext cx="423863" cy="461963"/>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A</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53" name="TextBox 52"/>
          <p:cNvSpPr txBox="1"/>
          <p:nvPr/>
        </p:nvSpPr>
        <p:spPr>
          <a:xfrm>
            <a:off x="3005138" y="4894263"/>
            <a:ext cx="371475" cy="460375"/>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B</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58" name="圆柱形 57"/>
          <p:cNvSpPr/>
          <p:nvPr/>
        </p:nvSpPr>
        <p:spPr>
          <a:xfrm>
            <a:off x="2205038" y="4197350"/>
            <a:ext cx="442913" cy="400050"/>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9" name="圆柱形 58"/>
          <p:cNvSpPr/>
          <p:nvPr/>
        </p:nvSpPr>
        <p:spPr>
          <a:xfrm>
            <a:off x="3014663" y="4191000"/>
            <a:ext cx="442913" cy="400050"/>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8701" name="Object 56"/>
          <p:cNvGraphicFramePr>
            <a:graphicFrameLocks noChangeAspect="1"/>
          </p:cNvGraphicFramePr>
          <p:nvPr/>
        </p:nvGraphicFramePr>
        <p:xfrm>
          <a:off x="3052763" y="4311650"/>
          <a:ext cx="71437" cy="61913"/>
        </p:xfrm>
        <a:graphic>
          <a:graphicData uri="http://schemas.openxmlformats.org/presentationml/2006/ole">
            <mc:AlternateContent xmlns:mc="http://schemas.openxmlformats.org/markup-compatibility/2006">
              <mc:Choice xmlns:v="urn:schemas-microsoft-com:vml" Requires="v">
                <p:oleObj spid="_x0000_s3080" name="" r:id="rId3" imgW="228600" imgH="101600" progId="ChemDraw.Document.6.0">
                  <p:embed/>
                </p:oleObj>
              </mc:Choice>
              <mc:Fallback>
                <p:oleObj name="" r:id="rId3" imgW="228600" imgH="101600" progId="ChemDraw.Document.6.0">
                  <p:embed/>
                  <p:pic>
                    <p:nvPicPr>
                      <p:cNvPr id="0" name="图片 3079"/>
                      <p:cNvPicPr/>
                      <p:nvPr/>
                    </p:nvPicPr>
                    <p:blipFill>
                      <a:blip r:embed="rId4"/>
                      <a:stretch>
                        <a:fillRect/>
                      </a:stretch>
                    </p:blipFill>
                    <p:spPr>
                      <a:xfrm>
                        <a:off x="3052763" y="4311650"/>
                        <a:ext cx="71437" cy="61913"/>
                      </a:xfrm>
                      <a:prstGeom prst="rect">
                        <a:avLst/>
                      </a:prstGeom>
                      <a:noFill/>
                      <a:ln w="38100">
                        <a:noFill/>
                        <a:miter/>
                      </a:ln>
                    </p:spPr>
                  </p:pic>
                </p:oleObj>
              </mc:Fallback>
            </mc:AlternateContent>
          </a:graphicData>
        </a:graphic>
      </p:graphicFrame>
      <p:graphicFrame>
        <p:nvGraphicFramePr>
          <p:cNvPr id="28702" name="Object 57"/>
          <p:cNvGraphicFramePr>
            <a:graphicFrameLocks noChangeAspect="1"/>
          </p:cNvGraphicFramePr>
          <p:nvPr/>
        </p:nvGraphicFramePr>
        <p:xfrm>
          <a:off x="3128963" y="4381500"/>
          <a:ext cx="71437" cy="61913"/>
        </p:xfrm>
        <a:graphic>
          <a:graphicData uri="http://schemas.openxmlformats.org/presentationml/2006/ole">
            <mc:AlternateContent xmlns:mc="http://schemas.openxmlformats.org/markup-compatibility/2006">
              <mc:Choice xmlns:v="urn:schemas-microsoft-com:vml" Requires="v">
                <p:oleObj spid="_x0000_s3078" name="" r:id="rId5" imgW="228600" imgH="101600" progId="ChemDraw.Document.6.0">
                  <p:embed/>
                </p:oleObj>
              </mc:Choice>
              <mc:Fallback>
                <p:oleObj name="" r:id="rId5" imgW="228600" imgH="101600" progId="ChemDraw.Document.6.0">
                  <p:embed/>
                  <p:pic>
                    <p:nvPicPr>
                      <p:cNvPr id="0" name="图片 3077"/>
                      <p:cNvPicPr/>
                      <p:nvPr/>
                    </p:nvPicPr>
                    <p:blipFill>
                      <a:blip r:embed="rId4"/>
                      <a:stretch>
                        <a:fillRect/>
                      </a:stretch>
                    </p:blipFill>
                    <p:spPr>
                      <a:xfrm>
                        <a:off x="3128963" y="4381500"/>
                        <a:ext cx="71437" cy="61913"/>
                      </a:xfrm>
                      <a:prstGeom prst="rect">
                        <a:avLst/>
                      </a:prstGeom>
                      <a:noFill/>
                      <a:ln w="38100">
                        <a:noFill/>
                        <a:miter/>
                      </a:ln>
                    </p:spPr>
                  </p:pic>
                </p:oleObj>
              </mc:Fallback>
            </mc:AlternateContent>
          </a:graphicData>
        </a:graphic>
      </p:graphicFrame>
      <p:graphicFrame>
        <p:nvGraphicFramePr>
          <p:cNvPr id="28703" name="Object 58"/>
          <p:cNvGraphicFramePr>
            <a:graphicFrameLocks noChangeAspect="1"/>
          </p:cNvGraphicFramePr>
          <p:nvPr/>
        </p:nvGraphicFramePr>
        <p:xfrm>
          <a:off x="3371850" y="4305300"/>
          <a:ext cx="71438" cy="61913"/>
        </p:xfrm>
        <a:graphic>
          <a:graphicData uri="http://schemas.openxmlformats.org/presentationml/2006/ole">
            <mc:AlternateContent xmlns:mc="http://schemas.openxmlformats.org/markup-compatibility/2006">
              <mc:Choice xmlns:v="urn:schemas-microsoft-com:vml" Requires="v">
                <p:oleObj spid="_x0000_s3077" name="" r:id="rId6" imgW="228600" imgH="101600" progId="ChemDraw.Document.6.0">
                  <p:embed/>
                </p:oleObj>
              </mc:Choice>
              <mc:Fallback>
                <p:oleObj name="" r:id="rId6" imgW="228600" imgH="101600" progId="ChemDraw.Document.6.0">
                  <p:embed/>
                  <p:pic>
                    <p:nvPicPr>
                      <p:cNvPr id="0" name="图片 3076"/>
                      <p:cNvPicPr/>
                      <p:nvPr/>
                    </p:nvPicPr>
                    <p:blipFill>
                      <a:blip r:embed="rId4"/>
                      <a:stretch>
                        <a:fillRect/>
                      </a:stretch>
                    </p:blipFill>
                    <p:spPr>
                      <a:xfrm>
                        <a:off x="3371850" y="4305300"/>
                        <a:ext cx="71438" cy="61913"/>
                      </a:xfrm>
                      <a:prstGeom prst="rect">
                        <a:avLst/>
                      </a:prstGeom>
                      <a:noFill/>
                      <a:ln w="38100">
                        <a:noFill/>
                        <a:miter/>
                      </a:ln>
                    </p:spPr>
                  </p:pic>
                </p:oleObj>
              </mc:Fallback>
            </mc:AlternateContent>
          </a:graphicData>
        </a:graphic>
      </p:graphicFrame>
      <p:graphicFrame>
        <p:nvGraphicFramePr>
          <p:cNvPr id="28704" name="Object 59"/>
          <p:cNvGraphicFramePr>
            <a:graphicFrameLocks noChangeAspect="1"/>
          </p:cNvGraphicFramePr>
          <p:nvPr/>
        </p:nvGraphicFramePr>
        <p:xfrm>
          <a:off x="3028950" y="4445000"/>
          <a:ext cx="71438" cy="61913"/>
        </p:xfrm>
        <a:graphic>
          <a:graphicData uri="http://schemas.openxmlformats.org/presentationml/2006/ole">
            <mc:AlternateContent xmlns:mc="http://schemas.openxmlformats.org/markup-compatibility/2006">
              <mc:Choice xmlns:v="urn:schemas-microsoft-com:vml" Requires="v">
                <p:oleObj spid="_x0000_s3081" name="" r:id="rId7" imgW="228600" imgH="101600" progId="ChemDraw.Document.6.0">
                  <p:embed/>
                </p:oleObj>
              </mc:Choice>
              <mc:Fallback>
                <p:oleObj name="" r:id="rId7" imgW="228600" imgH="101600" progId="ChemDraw.Document.6.0">
                  <p:embed/>
                  <p:pic>
                    <p:nvPicPr>
                      <p:cNvPr id="0" name="图片 3080"/>
                      <p:cNvPicPr/>
                      <p:nvPr/>
                    </p:nvPicPr>
                    <p:blipFill>
                      <a:blip r:embed="rId4"/>
                      <a:stretch>
                        <a:fillRect/>
                      </a:stretch>
                    </p:blipFill>
                    <p:spPr>
                      <a:xfrm>
                        <a:off x="3028950" y="4445000"/>
                        <a:ext cx="71438" cy="61913"/>
                      </a:xfrm>
                      <a:prstGeom prst="rect">
                        <a:avLst/>
                      </a:prstGeom>
                      <a:noFill/>
                      <a:ln w="38100">
                        <a:noFill/>
                        <a:miter/>
                      </a:ln>
                    </p:spPr>
                  </p:pic>
                </p:oleObj>
              </mc:Fallback>
            </mc:AlternateContent>
          </a:graphicData>
        </a:graphic>
      </p:graphicFrame>
      <p:graphicFrame>
        <p:nvGraphicFramePr>
          <p:cNvPr id="28705" name="Object 60"/>
          <p:cNvGraphicFramePr>
            <a:graphicFrameLocks noChangeAspect="1"/>
          </p:cNvGraphicFramePr>
          <p:nvPr/>
        </p:nvGraphicFramePr>
        <p:xfrm>
          <a:off x="3381375" y="4438650"/>
          <a:ext cx="71438" cy="61913"/>
        </p:xfrm>
        <a:graphic>
          <a:graphicData uri="http://schemas.openxmlformats.org/presentationml/2006/ole">
            <mc:AlternateContent xmlns:mc="http://schemas.openxmlformats.org/markup-compatibility/2006">
              <mc:Choice xmlns:v="urn:schemas-microsoft-com:vml" Requires="v">
                <p:oleObj spid="_x0000_s3079" name="" r:id="rId8" imgW="228600" imgH="101600" progId="ChemDraw.Document.6.0">
                  <p:embed/>
                </p:oleObj>
              </mc:Choice>
              <mc:Fallback>
                <p:oleObj name="" r:id="rId8" imgW="228600" imgH="101600" progId="ChemDraw.Document.6.0">
                  <p:embed/>
                  <p:pic>
                    <p:nvPicPr>
                      <p:cNvPr id="0" name="图片 3078"/>
                      <p:cNvPicPr/>
                      <p:nvPr/>
                    </p:nvPicPr>
                    <p:blipFill>
                      <a:blip r:embed="rId4"/>
                      <a:stretch>
                        <a:fillRect/>
                      </a:stretch>
                    </p:blipFill>
                    <p:spPr>
                      <a:xfrm>
                        <a:off x="3381375" y="4438650"/>
                        <a:ext cx="71438" cy="61913"/>
                      </a:xfrm>
                      <a:prstGeom prst="rect">
                        <a:avLst/>
                      </a:prstGeom>
                      <a:noFill/>
                      <a:ln w="38100">
                        <a:noFill/>
                        <a:miter/>
                      </a:ln>
                    </p:spPr>
                  </p:pic>
                </p:oleObj>
              </mc:Fallback>
            </mc:AlternateContent>
          </a:graphicData>
        </a:graphic>
      </p:graphicFrame>
      <p:graphicFrame>
        <p:nvGraphicFramePr>
          <p:cNvPr id="28706" name="Object 61"/>
          <p:cNvGraphicFramePr>
            <a:graphicFrameLocks noChangeAspect="1"/>
          </p:cNvGraphicFramePr>
          <p:nvPr/>
        </p:nvGraphicFramePr>
        <p:xfrm>
          <a:off x="3290888" y="4381500"/>
          <a:ext cx="71437" cy="61913"/>
        </p:xfrm>
        <a:graphic>
          <a:graphicData uri="http://schemas.openxmlformats.org/presentationml/2006/ole">
            <mc:AlternateContent xmlns:mc="http://schemas.openxmlformats.org/markup-compatibility/2006">
              <mc:Choice xmlns:v="urn:schemas-microsoft-com:vml" Requires="v">
                <p:oleObj spid="_x0000_s3082" name="" r:id="rId9" imgW="228600" imgH="101600" progId="ChemDraw.Document.6.0">
                  <p:embed/>
                </p:oleObj>
              </mc:Choice>
              <mc:Fallback>
                <p:oleObj name="" r:id="rId9" imgW="228600" imgH="101600" progId="ChemDraw.Document.6.0">
                  <p:embed/>
                  <p:pic>
                    <p:nvPicPr>
                      <p:cNvPr id="0" name="图片 3081"/>
                      <p:cNvPicPr/>
                      <p:nvPr/>
                    </p:nvPicPr>
                    <p:blipFill>
                      <a:blip r:embed="rId4"/>
                      <a:stretch>
                        <a:fillRect/>
                      </a:stretch>
                    </p:blipFill>
                    <p:spPr>
                      <a:xfrm>
                        <a:off x="3290888" y="4381500"/>
                        <a:ext cx="71437" cy="61913"/>
                      </a:xfrm>
                      <a:prstGeom prst="rect">
                        <a:avLst/>
                      </a:prstGeom>
                      <a:noFill/>
                      <a:ln w="38100">
                        <a:noFill/>
                        <a:miter/>
                      </a:ln>
                    </p:spPr>
                  </p:pic>
                </p:oleObj>
              </mc:Fallback>
            </mc:AlternateContent>
          </a:graphicData>
        </a:graphic>
      </p:graphicFrame>
      <p:graphicFrame>
        <p:nvGraphicFramePr>
          <p:cNvPr id="28707" name="Object 62"/>
          <p:cNvGraphicFramePr>
            <a:graphicFrameLocks noChangeAspect="1"/>
          </p:cNvGraphicFramePr>
          <p:nvPr/>
        </p:nvGraphicFramePr>
        <p:xfrm>
          <a:off x="3209925" y="4451350"/>
          <a:ext cx="71438" cy="61913"/>
        </p:xfrm>
        <a:graphic>
          <a:graphicData uri="http://schemas.openxmlformats.org/presentationml/2006/ole">
            <mc:AlternateContent xmlns:mc="http://schemas.openxmlformats.org/markup-compatibility/2006">
              <mc:Choice xmlns:v="urn:schemas-microsoft-com:vml" Requires="v">
                <p:oleObj spid="_x0000_s3083" name="" r:id="rId10" imgW="228600" imgH="101600" progId="ChemDraw.Document.6.0">
                  <p:embed/>
                </p:oleObj>
              </mc:Choice>
              <mc:Fallback>
                <p:oleObj name="" r:id="rId10" imgW="228600" imgH="101600" progId="ChemDraw.Document.6.0">
                  <p:embed/>
                  <p:pic>
                    <p:nvPicPr>
                      <p:cNvPr id="0" name="图片 3082"/>
                      <p:cNvPicPr/>
                      <p:nvPr/>
                    </p:nvPicPr>
                    <p:blipFill>
                      <a:blip r:embed="rId4"/>
                      <a:stretch>
                        <a:fillRect/>
                      </a:stretch>
                    </p:blipFill>
                    <p:spPr>
                      <a:xfrm>
                        <a:off x="3209925" y="4451350"/>
                        <a:ext cx="71438" cy="61913"/>
                      </a:xfrm>
                      <a:prstGeom prst="rect">
                        <a:avLst/>
                      </a:prstGeom>
                      <a:noFill/>
                      <a:ln w="38100">
                        <a:noFill/>
                        <a:miter/>
                      </a:ln>
                    </p:spPr>
                  </p:pic>
                </p:oleObj>
              </mc:Fallback>
            </mc:AlternateContent>
          </a:graphicData>
        </a:graphic>
      </p:graphicFrame>
      <p:graphicFrame>
        <p:nvGraphicFramePr>
          <p:cNvPr id="28708" name="Object 63"/>
          <p:cNvGraphicFramePr>
            <a:graphicFrameLocks noChangeAspect="1"/>
          </p:cNvGraphicFramePr>
          <p:nvPr/>
        </p:nvGraphicFramePr>
        <p:xfrm>
          <a:off x="3116263" y="4529138"/>
          <a:ext cx="71437" cy="61912"/>
        </p:xfrm>
        <a:graphic>
          <a:graphicData uri="http://schemas.openxmlformats.org/presentationml/2006/ole">
            <mc:AlternateContent xmlns:mc="http://schemas.openxmlformats.org/markup-compatibility/2006">
              <mc:Choice xmlns:v="urn:schemas-microsoft-com:vml" Requires="v">
                <p:oleObj spid="_x0000_s3087" name="" r:id="rId11" imgW="228600" imgH="101600" progId="ChemDraw.Document.6.0">
                  <p:embed/>
                </p:oleObj>
              </mc:Choice>
              <mc:Fallback>
                <p:oleObj name="" r:id="rId11" imgW="228600" imgH="101600" progId="ChemDraw.Document.6.0">
                  <p:embed/>
                  <p:pic>
                    <p:nvPicPr>
                      <p:cNvPr id="0" name="图片 3086"/>
                      <p:cNvPicPr/>
                      <p:nvPr/>
                    </p:nvPicPr>
                    <p:blipFill>
                      <a:blip r:embed="rId4"/>
                      <a:stretch>
                        <a:fillRect/>
                      </a:stretch>
                    </p:blipFill>
                    <p:spPr>
                      <a:xfrm>
                        <a:off x="3116263" y="4529138"/>
                        <a:ext cx="71437" cy="61912"/>
                      </a:xfrm>
                      <a:prstGeom prst="rect">
                        <a:avLst/>
                      </a:prstGeom>
                      <a:noFill/>
                      <a:ln w="38100">
                        <a:noFill/>
                        <a:miter/>
                      </a:ln>
                    </p:spPr>
                  </p:pic>
                </p:oleObj>
              </mc:Fallback>
            </mc:AlternateContent>
          </a:graphicData>
        </a:graphic>
      </p:graphicFrame>
      <p:graphicFrame>
        <p:nvGraphicFramePr>
          <p:cNvPr id="28709" name="Object 64"/>
          <p:cNvGraphicFramePr>
            <a:graphicFrameLocks noChangeAspect="1"/>
          </p:cNvGraphicFramePr>
          <p:nvPr/>
        </p:nvGraphicFramePr>
        <p:xfrm>
          <a:off x="3221038" y="4311650"/>
          <a:ext cx="71437" cy="61913"/>
        </p:xfrm>
        <a:graphic>
          <a:graphicData uri="http://schemas.openxmlformats.org/presentationml/2006/ole">
            <mc:AlternateContent xmlns:mc="http://schemas.openxmlformats.org/markup-compatibility/2006">
              <mc:Choice xmlns:v="urn:schemas-microsoft-com:vml" Requires="v">
                <p:oleObj spid="_x0000_s3085" name="" r:id="rId12" imgW="228600" imgH="101600" progId="ChemDraw.Document.6.0">
                  <p:embed/>
                </p:oleObj>
              </mc:Choice>
              <mc:Fallback>
                <p:oleObj name="" r:id="rId12" imgW="228600" imgH="101600" progId="ChemDraw.Document.6.0">
                  <p:embed/>
                  <p:pic>
                    <p:nvPicPr>
                      <p:cNvPr id="0" name="图片 3084"/>
                      <p:cNvPicPr/>
                      <p:nvPr/>
                    </p:nvPicPr>
                    <p:blipFill>
                      <a:blip r:embed="rId4"/>
                      <a:stretch>
                        <a:fillRect/>
                      </a:stretch>
                    </p:blipFill>
                    <p:spPr>
                      <a:xfrm>
                        <a:off x="3221038" y="4311650"/>
                        <a:ext cx="71437" cy="61913"/>
                      </a:xfrm>
                      <a:prstGeom prst="rect">
                        <a:avLst/>
                      </a:prstGeom>
                      <a:noFill/>
                      <a:ln w="38100">
                        <a:noFill/>
                        <a:miter/>
                      </a:ln>
                    </p:spPr>
                  </p:pic>
                </p:oleObj>
              </mc:Fallback>
            </mc:AlternateContent>
          </a:graphicData>
        </a:graphic>
      </p:graphicFrame>
      <p:graphicFrame>
        <p:nvGraphicFramePr>
          <p:cNvPr id="28710" name="Object 65"/>
          <p:cNvGraphicFramePr>
            <a:graphicFrameLocks noChangeAspect="1"/>
          </p:cNvGraphicFramePr>
          <p:nvPr/>
        </p:nvGraphicFramePr>
        <p:xfrm>
          <a:off x="3300413" y="4514850"/>
          <a:ext cx="71437" cy="61913"/>
        </p:xfrm>
        <a:graphic>
          <a:graphicData uri="http://schemas.openxmlformats.org/presentationml/2006/ole">
            <mc:AlternateContent xmlns:mc="http://schemas.openxmlformats.org/markup-compatibility/2006">
              <mc:Choice xmlns:v="urn:schemas-microsoft-com:vml" Requires="v">
                <p:oleObj spid="_x0000_s3084" name="" r:id="rId13" imgW="228600" imgH="101600" progId="ChemDraw.Document.6.0">
                  <p:embed/>
                </p:oleObj>
              </mc:Choice>
              <mc:Fallback>
                <p:oleObj name="" r:id="rId13" imgW="228600" imgH="101600" progId="ChemDraw.Document.6.0">
                  <p:embed/>
                  <p:pic>
                    <p:nvPicPr>
                      <p:cNvPr id="0" name="图片 3083"/>
                      <p:cNvPicPr/>
                      <p:nvPr/>
                    </p:nvPicPr>
                    <p:blipFill>
                      <a:blip r:embed="rId4"/>
                      <a:stretch>
                        <a:fillRect/>
                      </a:stretch>
                    </p:blipFill>
                    <p:spPr>
                      <a:xfrm>
                        <a:off x="3300413" y="4514850"/>
                        <a:ext cx="71437" cy="61913"/>
                      </a:xfrm>
                      <a:prstGeom prst="rect">
                        <a:avLst/>
                      </a:prstGeom>
                      <a:noFill/>
                      <a:ln w="38100">
                        <a:noFill/>
                        <a:miter/>
                      </a:ln>
                    </p:spPr>
                  </p:pic>
                </p:oleObj>
              </mc:Fallback>
            </mc:AlternateContent>
          </a:graphicData>
        </a:graphic>
      </p:graphicFrame>
      <p:sp>
        <p:nvSpPr>
          <p:cNvPr id="77" name="Oval 60"/>
          <p:cNvSpPr>
            <a:spLocks noChangeArrowheads="1"/>
          </p:cNvSpPr>
          <p:nvPr/>
        </p:nvSpPr>
        <p:spPr bwMode="auto">
          <a:xfrm>
            <a:off x="2205038" y="4146550"/>
            <a:ext cx="442913" cy="144463"/>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8" name="Oval 60"/>
          <p:cNvSpPr>
            <a:spLocks noChangeArrowheads="1"/>
          </p:cNvSpPr>
          <p:nvPr/>
        </p:nvSpPr>
        <p:spPr bwMode="auto">
          <a:xfrm>
            <a:off x="3009900" y="4146550"/>
            <a:ext cx="442913" cy="144463"/>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166"/>
          <p:cNvGrpSpPr/>
          <p:nvPr/>
        </p:nvGrpSpPr>
        <p:grpSpPr>
          <a:xfrm>
            <a:off x="5013325" y="2286000"/>
            <a:ext cx="3113088" cy="3068638"/>
            <a:chOff x="5013350" y="1714494"/>
            <a:chExt cx="3113085" cy="2302066"/>
          </a:xfrm>
        </p:grpSpPr>
        <p:graphicFrame>
          <p:nvGraphicFramePr>
            <p:cNvPr id="28730" name="Object 67"/>
            <p:cNvGraphicFramePr>
              <a:graphicFrameLocks noChangeAspect="1"/>
            </p:cNvGraphicFramePr>
            <p:nvPr/>
          </p:nvGraphicFramePr>
          <p:xfrm>
            <a:off x="5516588" y="1714494"/>
            <a:ext cx="1922462" cy="2143125"/>
          </p:xfrm>
          <a:graphic>
            <a:graphicData uri="http://schemas.openxmlformats.org/presentationml/2006/ole">
              <mc:AlternateContent xmlns:mc="http://schemas.openxmlformats.org/markup-compatibility/2006">
                <mc:Choice xmlns:v="urn:schemas-microsoft-com:vml" Requires="v">
                  <p:oleObj spid="_x0000_s3086" name="" r:id="rId14" imgW="1346200" imgH="1701800" progId="ChemDraw.Document.6.0">
                    <p:embed/>
                  </p:oleObj>
                </mc:Choice>
                <mc:Fallback>
                  <p:oleObj name="" r:id="rId14" imgW="1346200" imgH="1701800" progId="ChemDraw.Document.6.0">
                    <p:embed/>
                    <p:pic>
                      <p:nvPicPr>
                        <p:cNvPr id="0" name="图片 3085"/>
                        <p:cNvPicPr/>
                        <p:nvPr/>
                      </p:nvPicPr>
                      <p:blipFill>
                        <a:blip r:embed="rId2"/>
                        <a:stretch>
                          <a:fillRect/>
                        </a:stretch>
                      </p:blipFill>
                      <p:spPr>
                        <a:xfrm>
                          <a:off x="5516588" y="1714494"/>
                          <a:ext cx="1922462" cy="2143125"/>
                        </a:xfrm>
                        <a:prstGeom prst="rect">
                          <a:avLst/>
                        </a:prstGeom>
                        <a:noFill/>
                        <a:ln w="38100">
                          <a:noFill/>
                          <a:miter/>
                        </a:ln>
                      </p:spPr>
                    </p:pic>
                  </p:oleObj>
                </mc:Fallback>
              </mc:AlternateContent>
            </a:graphicData>
          </a:graphic>
        </p:graphicFrame>
        <p:sp>
          <p:nvSpPr>
            <p:cNvPr id="28731" name="Oval 7"/>
            <p:cNvSpPr/>
            <p:nvPr/>
          </p:nvSpPr>
          <p:spPr>
            <a:xfrm>
              <a:off x="5428882" y="3362195"/>
              <a:ext cx="1278331" cy="281112"/>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81" name="Oval 11"/>
            <p:cNvSpPr>
              <a:spLocks noChangeArrowheads="1"/>
            </p:cNvSpPr>
            <p:nvPr/>
          </p:nvSpPr>
          <p:spPr bwMode="auto">
            <a:xfrm>
              <a:off x="5865837" y="2563627"/>
              <a:ext cx="439737" cy="146484"/>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33" name="Arc 12"/>
            <p:cNvSpPr/>
            <p:nvPr/>
          </p:nvSpPr>
          <p:spPr>
            <a:xfrm>
              <a:off x="5975276" y="2601898"/>
              <a:ext cx="274477" cy="33520"/>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83" name="Rectangle 13"/>
            <p:cNvSpPr>
              <a:spLocks noChangeArrowheads="1"/>
            </p:cNvSpPr>
            <p:nvPr/>
          </p:nvSpPr>
          <p:spPr bwMode="auto">
            <a:xfrm>
              <a:off x="5888062" y="2610073"/>
              <a:ext cx="392112" cy="228658"/>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4" name="AutoShape 14"/>
            <p:cNvSpPr>
              <a:spLocks noChangeArrowheads="1"/>
            </p:cNvSpPr>
            <p:nvPr/>
          </p:nvSpPr>
          <p:spPr bwMode="auto">
            <a:xfrm>
              <a:off x="5832499" y="2811340"/>
              <a:ext cx="503238" cy="295350"/>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5" name="Rectangle 15"/>
            <p:cNvSpPr>
              <a:spLocks noChangeArrowheads="1"/>
            </p:cNvSpPr>
            <p:nvPr/>
          </p:nvSpPr>
          <p:spPr bwMode="auto">
            <a:xfrm>
              <a:off x="5832499" y="2906614"/>
              <a:ext cx="503238" cy="533536"/>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6" name="Oval 16"/>
            <p:cNvSpPr>
              <a:spLocks noChangeArrowheads="1"/>
            </p:cNvSpPr>
            <p:nvPr/>
          </p:nvSpPr>
          <p:spPr bwMode="auto">
            <a:xfrm>
              <a:off x="5832499" y="3350830"/>
              <a:ext cx="503238" cy="179831"/>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38" name="Line 20"/>
            <p:cNvSpPr/>
            <p:nvPr/>
          </p:nvSpPr>
          <p:spPr>
            <a:xfrm>
              <a:off x="5938487" y="2703601"/>
              <a:ext cx="320" cy="135985"/>
            </a:xfrm>
            <a:prstGeom prst="line">
              <a:avLst/>
            </a:prstGeom>
            <a:ln w="76200" cap="flat" cmpd="sng">
              <a:solidFill>
                <a:srgbClr val="FFFFFF"/>
              </a:solidFill>
              <a:prstDash val="solid"/>
              <a:headEnd type="none" w="med" len="med"/>
              <a:tailEnd type="none" w="med" len="med"/>
            </a:ln>
          </p:spPr>
        </p:sp>
        <p:sp>
          <p:nvSpPr>
            <p:cNvPr id="28739" name="Line 21"/>
            <p:cNvSpPr/>
            <p:nvPr/>
          </p:nvSpPr>
          <p:spPr>
            <a:xfrm>
              <a:off x="5912575" y="2703601"/>
              <a:ext cx="320" cy="135985"/>
            </a:xfrm>
            <a:prstGeom prst="line">
              <a:avLst/>
            </a:prstGeom>
            <a:ln w="28575" cap="flat" cmpd="sng">
              <a:solidFill>
                <a:srgbClr val="FFFFFF"/>
              </a:solidFill>
              <a:prstDash val="solid"/>
              <a:headEnd type="none" w="med" len="med"/>
              <a:tailEnd type="none" w="med" len="med"/>
            </a:ln>
          </p:spPr>
        </p:sp>
        <p:sp>
          <p:nvSpPr>
            <p:cNvPr id="28740" name="Arc 22"/>
            <p:cNvSpPr/>
            <p:nvPr/>
          </p:nvSpPr>
          <p:spPr>
            <a:xfrm rot="-5400000">
              <a:off x="5854756" y="2843372"/>
              <a:ext cx="78848" cy="71658"/>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41" name="Arc 23"/>
            <p:cNvSpPr/>
            <p:nvPr/>
          </p:nvSpPr>
          <p:spPr>
            <a:xfrm>
              <a:off x="5868748" y="3414380"/>
              <a:ext cx="439546" cy="69707"/>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28742" name="Line 24"/>
            <p:cNvSpPr/>
            <p:nvPr/>
          </p:nvSpPr>
          <p:spPr>
            <a:xfrm>
              <a:off x="6261589" y="2671986"/>
              <a:ext cx="320" cy="167601"/>
            </a:xfrm>
            <a:prstGeom prst="line">
              <a:avLst/>
            </a:prstGeom>
            <a:ln w="9525" cap="flat" cmpd="sng">
              <a:solidFill>
                <a:srgbClr val="DDDDDD"/>
              </a:solidFill>
              <a:prstDash val="solid"/>
              <a:headEnd type="none" w="med" len="med"/>
              <a:tailEnd type="none" w="med" len="med"/>
            </a:ln>
          </p:spPr>
        </p:sp>
        <p:sp>
          <p:nvSpPr>
            <p:cNvPr id="28743" name="Arc 32"/>
            <p:cNvSpPr/>
            <p:nvPr/>
          </p:nvSpPr>
          <p:spPr>
            <a:xfrm rot="3600000">
              <a:off x="6449887" y="3137039"/>
              <a:ext cx="181313" cy="91492"/>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744" name="Arc 34"/>
            <p:cNvSpPr/>
            <p:nvPr/>
          </p:nvSpPr>
          <p:spPr>
            <a:xfrm rot="3600000">
              <a:off x="6426798" y="2963007"/>
              <a:ext cx="126081" cy="63981"/>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745" name="Arc 45"/>
            <p:cNvSpPr/>
            <p:nvPr/>
          </p:nvSpPr>
          <p:spPr>
            <a:xfrm>
              <a:off x="5914174" y="2623229"/>
              <a:ext cx="349334" cy="47995"/>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46" name="Arc 46"/>
            <p:cNvSpPr/>
            <p:nvPr/>
          </p:nvSpPr>
          <p:spPr>
            <a:xfrm>
              <a:off x="5902338" y="2634275"/>
              <a:ext cx="367888" cy="69326"/>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47" name="Text Box 52"/>
            <p:cNvSpPr txBox="1"/>
            <p:nvPr/>
          </p:nvSpPr>
          <p:spPr>
            <a:xfrm>
              <a:off x="5227663" y="3033089"/>
              <a:ext cx="235962" cy="25391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04" name="Oval 60"/>
            <p:cNvSpPr>
              <a:spLocks noChangeArrowheads="1"/>
            </p:cNvSpPr>
            <p:nvPr/>
          </p:nvSpPr>
          <p:spPr bwMode="auto">
            <a:xfrm>
              <a:off x="5857899" y="2870886"/>
              <a:ext cx="458788" cy="126238"/>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49" name="Arc 62"/>
            <p:cNvSpPr/>
            <p:nvPr/>
          </p:nvSpPr>
          <p:spPr>
            <a:xfrm rot="-5400000">
              <a:off x="5879344" y="2862736"/>
              <a:ext cx="67421" cy="71018"/>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nvGrpSpPr>
            <p:cNvPr id="28750" name="Group 6"/>
            <p:cNvGrpSpPr/>
            <p:nvPr/>
          </p:nvGrpSpPr>
          <p:grpSpPr>
            <a:xfrm>
              <a:off x="6034113" y="2563807"/>
              <a:ext cx="1479550" cy="1079500"/>
              <a:chOff x="525" y="1281"/>
              <a:chExt cx="4625" cy="2834"/>
            </a:xfrm>
          </p:grpSpPr>
          <p:sp>
            <p:nvSpPr>
              <p:cNvPr id="28769" name="Oval 7"/>
              <p:cNvSpPr/>
              <p:nvPr/>
            </p:nvSpPr>
            <p:spPr>
              <a:xfrm>
                <a:off x="1154" y="3377"/>
                <a:ext cx="3996" cy="738"/>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8770" name="Arc 10"/>
              <p:cNvSpPr/>
              <p:nvPr/>
            </p:nvSpPr>
            <p:spPr>
              <a:xfrm rot="3600000">
                <a:off x="2161" y="2789"/>
                <a:ext cx="226" cy="136"/>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10" name="Oval 11"/>
              <p:cNvSpPr>
                <a:spLocks noChangeArrowheads="1"/>
              </p:cNvSpPr>
              <p:nvPr/>
            </p:nvSpPr>
            <p:spPr bwMode="auto">
              <a:xfrm>
                <a:off x="2520" y="1281"/>
                <a:ext cx="1375" cy="385"/>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72" name="Arc 12"/>
              <p:cNvSpPr/>
              <p:nvPr/>
            </p:nvSpPr>
            <p:spPr>
              <a:xfrm>
                <a:off x="2862" y="1381"/>
                <a:ext cx="858" cy="88"/>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12" name="Rectangle 13"/>
              <p:cNvSpPr>
                <a:spLocks noChangeArrowheads="1"/>
              </p:cNvSpPr>
              <p:nvPr/>
            </p:nvSpPr>
            <p:spPr bwMode="auto">
              <a:xfrm>
                <a:off x="2589" y="1402"/>
                <a:ext cx="1226" cy="600"/>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3" name="AutoShape 14"/>
              <p:cNvSpPr>
                <a:spLocks noChangeArrowheads="1"/>
              </p:cNvSpPr>
              <p:nvPr/>
            </p:nvSpPr>
            <p:spPr bwMode="auto">
              <a:xfrm>
                <a:off x="2416" y="1931"/>
                <a:ext cx="1573" cy="775"/>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4" name="Rectangle 15"/>
              <p:cNvSpPr>
                <a:spLocks noChangeArrowheads="1"/>
              </p:cNvSpPr>
              <p:nvPr/>
            </p:nvSpPr>
            <p:spPr bwMode="auto">
              <a:xfrm>
                <a:off x="2416" y="2181"/>
                <a:ext cx="1573" cy="1401"/>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5" name="Oval 16"/>
              <p:cNvSpPr>
                <a:spLocks noChangeArrowheads="1"/>
              </p:cNvSpPr>
              <p:nvPr/>
            </p:nvSpPr>
            <p:spPr bwMode="auto">
              <a:xfrm>
                <a:off x="2416" y="3350"/>
                <a:ext cx="1573" cy="469"/>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6" name="Oval 18"/>
              <p:cNvSpPr>
                <a:spLocks noChangeArrowheads="1"/>
              </p:cNvSpPr>
              <p:nvPr/>
            </p:nvSpPr>
            <p:spPr bwMode="auto">
              <a:xfrm>
                <a:off x="2495" y="3288"/>
                <a:ext cx="1434" cy="369"/>
              </a:xfrm>
              <a:prstGeom prst="ellipse">
                <a:avLst/>
              </a:prstGeom>
              <a:solidFill>
                <a:schemeClr val="bg2">
                  <a:lumMod val="20000"/>
                  <a:lumOff val="80000"/>
                </a:scheme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78" name="Line 20"/>
              <p:cNvSpPr/>
              <p:nvPr/>
            </p:nvSpPr>
            <p:spPr>
              <a:xfrm>
                <a:off x="2747" y="1648"/>
                <a:ext cx="1" cy="357"/>
              </a:xfrm>
              <a:prstGeom prst="line">
                <a:avLst/>
              </a:prstGeom>
              <a:ln w="76200" cap="flat" cmpd="sng">
                <a:solidFill>
                  <a:srgbClr val="FFFFFF"/>
                </a:solidFill>
                <a:prstDash val="solid"/>
                <a:headEnd type="none" w="med" len="med"/>
                <a:tailEnd type="none" w="med" len="med"/>
              </a:ln>
            </p:spPr>
          </p:sp>
          <p:sp>
            <p:nvSpPr>
              <p:cNvPr id="28779" name="Line 21"/>
              <p:cNvSpPr/>
              <p:nvPr/>
            </p:nvSpPr>
            <p:spPr>
              <a:xfrm>
                <a:off x="2666" y="1648"/>
                <a:ext cx="1" cy="357"/>
              </a:xfrm>
              <a:prstGeom prst="line">
                <a:avLst/>
              </a:prstGeom>
              <a:ln w="28575" cap="flat" cmpd="sng">
                <a:solidFill>
                  <a:srgbClr val="FFFFFF"/>
                </a:solidFill>
                <a:prstDash val="solid"/>
                <a:headEnd type="none" w="med" len="med"/>
                <a:tailEnd type="none" w="med" len="med"/>
              </a:ln>
            </p:spPr>
          </p:sp>
          <p:sp>
            <p:nvSpPr>
              <p:cNvPr id="28780" name="Arc 22"/>
              <p:cNvSpPr/>
              <p:nvPr/>
            </p:nvSpPr>
            <p:spPr>
              <a:xfrm rot="-5400000">
                <a:off x="2505" y="1996"/>
                <a:ext cx="207" cy="224"/>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81" name="Arc 23"/>
              <p:cNvSpPr/>
              <p:nvPr/>
            </p:nvSpPr>
            <p:spPr>
              <a:xfrm>
                <a:off x="2529" y="3514"/>
                <a:ext cx="1374" cy="183"/>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28782" name="Line 24"/>
              <p:cNvSpPr/>
              <p:nvPr/>
            </p:nvSpPr>
            <p:spPr>
              <a:xfrm>
                <a:off x="3757" y="1565"/>
                <a:ext cx="1" cy="440"/>
              </a:xfrm>
              <a:prstGeom prst="line">
                <a:avLst/>
              </a:prstGeom>
              <a:ln w="9525" cap="flat" cmpd="sng">
                <a:solidFill>
                  <a:srgbClr val="DDDDDD"/>
                </a:solidFill>
                <a:prstDash val="solid"/>
                <a:headEnd type="none" w="med" len="med"/>
                <a:tailEnd type="none" w="med" len="med"/>
              </a:ln>
            </p:spPr>
          </p:sp>
          <p:sp>
            <p:nvSpPr>
              <p:cNvPr id="28783" name="Arc 28"/>
              <p:cNvSpPr/>
              <p:nvPr/>
            </p:nvSpPr>
            <p:spPr>
              <a:xfrm rot="3600000">
                <a:off x="1241" y="2002"/>
                <a:ext cx="357" cy="215"/>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784" name="Arc 45"/>
              <p:cNvSpPr/>
              <p:nvPr/>
            </p:nvSpPr>
            <p:spPr>
              <a:xfrm>
                <a:off x="2671" y="1437"/>
                <a:ext cx="1092" cy="126"/>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85" name="Arc 46"/>
              <p:cNvSpPr/>
              <p:nvPr/>
            </p:nvSpPr>
            <p:spPr>
              <a:xfrm>
                <a:off x="2634" y="1466"/>
                <a:ext cx="1150" cy="182"/>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86" name="Text Box 51"/>
              <p:cNvSpPr txBox="1"/>
              <p:nvPr/>
            </p:nvSpPr>
            <p:spPr>
              <a:xfrm>
                <a:off x="4049" y="239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28787" name="Text Box 52"/>
              <p:cNvSpPr txBox="1"/>
              <p:nvPr/>
            </p:nvSpPr>
            <p:spPr>
              <a:xfrm>
                <a:off x="525" y="251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30" name="Oval 60"/>
              <p:cNvSpPr>
                <a:spLocks noChangeArrowheads="1"/>
              </p:cNvSpPr>
              <p:nvPr/>
            </p:nvSpPr>
            <p:spPr bwMode="auto">
              <a:xfrm>
                <a:off x="2495" y="2084"/>
                <a:ext cx="1434" cy="335"/>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89" name="Arc 62"/>
              <p:cNvSpPr/>
              <p:nvPr/>
            </p:nvSpPr>
            <p:spPr>
              <a:xfrm rot="-5400000">
                <a:off x="2579" y="2047"/>
                <a:ext cx="177" cy="222"/>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sp>
          <p:nvSpPr>
            <p:cNvPr id="137" name="TextBox 283"/>
            <p:cNvSpPr txBox="1">
              <a:spLocks noChangeArrowheads="1"/>
            </p:cNvSpPr>
            <p:nvPr/>
          </p:nvSpPr>
          <p:spPr bwMode="auto">
            <a:xfrm>
              <a:off x="5013350" y="2680338"/>
              <a:ext cx="492125" cy="346560"/>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水</a:t>
              </a:r>
              <a:endPar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39" name="TextBox 105"/>
            <p:cNvSpPr txBox="1">
              <a:spLocks noChangeArrowheads="1"/>
            </p:cNvSpPr>
            <p:nvPr/>
          </p:nvSpPr>
          <p:spPr bwMode="auto">
            <a:xfrm>
              <a:off x="7572398" y="2099164"/>
              <a:ext cx="554037" cy="1224275"/>
            </a:xfrm>
            <a:prstGeom prst="rect">
              <a:avLst/>
            </a:prstGeom>
            <a:noFill/>
            <a:ln w="9525">
              <a:noFill/>
              <a:miter lim="800000"/>
            </a:ln>
          </p:spPr>
          <p:txBody>
            <a:bodyPr vert="eaVert"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rPr>
                <a:t>蔗糖水溶液</a:t>
              </a:r>
              <a:endPar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endParaRPr>
            </a:p>
          </p:txBody>
        </p:sp>
        <p:sp>
          <p:nvSpPr>
            <p:cNvPr id="141" name="TextBox 140"/>
            <p:cNvSpPr txBox="1"/>
            <p:nvPr/>
          </p:nvSpPr>
          <p:spPr>
            <a:xfrm>
              <a:off x="5815037" y="3669999"/>
              <a:ext cx="423862" cy="346561"/>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A</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142" name="TextBox 141"/>
            <p:cNvSpPr txBox="1"/>
            <p:nvPr/>
          </p:nvSpPr>
          <p:spPr>
            <a:xfrm>
              <a:off x="6661173" y="3669999"/>
              <a:ext cx="371475" cy="346561"/>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B</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143" name="圆柱形 142"/>
            <p:cNvSpPr/>
            <p:nvPr/>
          </p:nvSpPr>
          <p:spPr>
            <a:xfrm>
              <a:off x="5861074" y="3257938"/>
              <a:ext cx="442913" cy="195312"/>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4" name="圆柱形 143"/>
            <p:cNvSpPr/>
            <p:nvPr/>
          </p:nvSpPr>
          <p:spPr>
            <a:xfrm>
              <a:off x="6670698" y="3057862"/>
              <a:ext cx="442913" cy="402534"/>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8757" name="Object 68"/>
            <p:cNvGraphicFramePr>
              <a:graphicFrameLocks noChangeAspect="1"/>
            </p:cNvGraphicFramePr>
            <p:nvPr/>
          </p:nvGraphicFramePr>
          <p:xfrm>
            <a:off x="6708797" y="3176575"/>
            <a:ext cx="71437" cy="45719"/>
          </p:xfrm>
          <a:graphic>
            <a:graphicData uri="http://schemas.openxmlformats.org/presentationml/2006/ole">
              <mc:AlternateContent xmlns:mc="http://schemas.openxmlformats.org/markup-compatibility/2006">
                <mc:Choice xmlns:v="urn:schemas-microsoft-com:vml" Requires="v">
                  <p:oleObj spid="_x0000_s3092" name="" r:id="rId15" imgW="228600" imgH="101600" progId="ChemDraw.Document.6.0">
                    <p:embed/>
                  </p:oleObj>
                </mc:Choice>
                <mc:Fallback>
                  <p:oleObj name="" r:id="rId15" imgW="228600" imgH="101600" progId="ChemDraw.Document.6.0">
                    <p:embed/>
                    <p:pic>
                      <p:nvPicPr>
                        <p:cNvPr id="0" name="图片 3091"/>
                        <p:cNvPicPr/>
                        <p:nvPr/>
                      </p:nvPicPr>
                      <p:blipFill>
                        <a:blip r:embed="rId4"/>
                        <a:stretch>
                          <a:fillRect/>
                        </a:stretch>
                      </p:blipFill>
                      <p:spPr>
                        <a:xfrm>
                          <a:off x="6708797" y="3176575"/>
                          <a:ext cx="71437" cy="45719"/>
                        </a:xfrm>
                        <a:prstGeom prst="rect">
                          <a:avLst/>
                        </a:prstGeom>
                        <a:noFill/>
                        <a:ln w="38100">
                          <a:noFill/>
                          <a:miter/>
                        </a:ln>
                      </p:spPr>
                    </p:pic>
                  </p:oleObj>
                </mc:Fallback>
              </mc:AlternateContent>
            </a:graphicData>
          </a:graphic>
        </p:graphicFrame>
        <p:graphicFrame>
          <p:nvGraphicFramePr>
            <p:cNvPr id="28758" name="Object 69"/>
            <p:cNvGraphicFramePr>
              <a:graphicFrameLocks noChangeAspect="1"/>
            </p:cNvGraphicFramePr>
            <p:nvPr/>
          </p:nvGraphicFramePr>
          <p:xfrm>
            <a:off x="6784998" y="3252783"/>
            <a:ext cx="71438" cy="46038"/>
          </p:xfrm>
          <a:graphic>
            <a:graphicData uri="http://schemas.openxmlformats.org/presentationml/2006/ole">
              <mc:AlternateContent xmlns:mc="http://schemas.openxmlformats.org/markup-compatibility/2006">
                <mc:Choice xmlns:v="urn:schemas-microsoft-com:vml" Requires="v">
                  <p:oleObj spid="_x0000_s3097" name="" r:id="rId16" imgW="228600" imgH="101600" progId="ChemDraw.Document.6.0">
                    <p:embed/>
                  </p:oleObj>
                </mc:Choice>
                <mc:Fallback>
                  <p:oleObj name="" r:id="rId16" imgW="228600" imgH="101600" progId="ChemDraw.Document.6.0">
                    <p:embed/>
                    <p:pic>
                      <p:nvPicPr>
                        <p:cNvPr id="0" name="图片 3096"/>
                        <p:cNvPicPr/>
                        <p:nvPr/>
                      </p:nvPicPr>
                      <p:blipFill>
                        <a:blip r:embed="rId4"/>
                        <a:stretch>
                          <a:fillRect/>
                        </a:stretch>
                      </p:blipFill>
                      <p:spPr>
                        <a:xfrm>
                          <a:off x="6784998" y="3252783"/>
                          <a:ext cx="71438" cy="46038"/>
                        </a:xfrm>
                        <a:prstGeom prst="rect">
                          <a:avLst/>
                        </a:prstGeom>
                        <a:noFill/>
                        <a:ln w="38100">
                          <a:noFill/>
                          <a:miter/>
                        </a:ln>
                      </p:spPr>
                    </p:pic>
                  </p:oleObj>
                </mc:Fallback>
              </mc:AlternateContent>
            </a:graphicData>
          </a:graphic>
        </p:graphicFrame>
        <p:graphicFrame>
          <p:nvGraphicFramePr>
            <p:cNvPr id="28759" name="Object 70"/>
            <p:cNvGraphicFramePr>
              <a:graphicFrameLocks noChangeAspect="1"/>
            </p:cNvGraphicFramePr>
            <p:nvPr/>
          </p:nvGraphicFramePr>
          <p:xfrm>
            <a:off x="7027890" y="3171812"/>
            <a:ext cx="71438" cy="46038"/>
          </p:xfrm>
          <a:graphic>
            <a:graphicData uri="http://schemas.openxmlformats.org/presentationml/2006/ole">
              <mc:AlternateContent xmlns:mc="http://schemas.openxmlformats.org/markup-compatibility/2006">
                <mc:Choice xmlns:v="urn:schemas-microsoft-com:vml" Requires="v">
                  <p:oleObj spid="_x0000_s3089" name="" r:id="rId17" imgW="228600" imgH="101600" progId="ChemDraw.Document.6.0">
                    <p:embed/>
                  </p:oleObj>
                </mc:Choice>
                <mc:Fallback>
                  <p:oleObj name="" r:id="rId17" imgW="228600" imgH="101600" progId="ChemDraw.Document.6.0">
                    <p:embed/>
                    <p:pic>
                      <p:nvPicPr>
                        <p:cNvPr id="0" name="图片 3088"/>
                        <p:cNvPicPr/>
                        <p:nvPr/>
                      </p:nvPicPr>
                      <p:blipFill>
                        <a:blip r:embed="rId4"/>
                        <a:stretch>
                          <a:fillRect/>
                        </a:stretch>
                      </p:blipFill>
                      <p:spPr>
                        <a:xfrm>
                          <a:off x="7027890" y="3171812"/>
                          <a:ext cx="71438" cy="46038"/>
                        </a:xfrm>
                        <a:prstGeom prst="rect">
                          <a:avLst/>
                        </a:prstGeom>
                        <a:noFill/>
                        <a:ln w="38100">
                          <a:noFill/>
                          <a:miter/>
                        </a:ln>
                      </p:spPr>
                    </p:pic>
                  </p:oleObj>
                </mc:Fallback>
              </mc:AlternateContent>
            </a:graphicData>
          </a:graphic>
        </p:graphicFrame>
        <p:graphicFrame>
          <p:nvGraphicFramePr>
            <p:cNvPr id="28760" name="Object 71"/>
            <p:cNvGraphicFramePr>
              <a:graphicFrameLocks noChangeAspect="1"/>
            </p:cNvGraphicFramePr>
            <p:nvPr/>
          </p:nvGraphicFramePr>
          <p:xfrm>
            <a:off x="6684982" y="3319458"/>
            <a:ext cx="71438" cy="46038"/>
          </p:xfrm>
          <a:graphic>
            <a:graphicData uri="http://schemas.openxmlformats.org/presentationml/2006/ole">
              <mc:AlternateContent xmlns:mc="http://schemas.openxmlformats.org/markup-compatibility/2006">
                <mc:Choice xmlns:v="urn:schemas-microsoft-com:vml" Requires="v">
                  <p:oleObj spid="_x0000_s3088" name="" r:id="rId18" imgW="228600" imgH="101600" progId="ChemDraw.Document.6.0">
                    <p:embed/>
                  </p:oleObj>
                </mc:Choice>
                <mc:Fallback>
                  <p:oleObj name="" r:id="rId18" imgW="228600" imgH="101600" progId="ChemDraw.Document.6.0">
                    <p:embed/>
                    <p:pic>
                      <p:nvPicPr>
                        <p:cNvPr id="0" name="图片 3087"/>
                        <p:cNvPicPr/>
                        <p:nvPr/>
                      </p:nvPicPr>
                      <p:blipFill>
                        <a:blip r:embed="rId4"/>
                        <a:stretch>
                          <a:fillRect/>
                        </a:stretch>
                      </p:blipFill>
                      <p:spPr>
                        <a:xfrm>
                          <a:off x="6684982" y="3319458"/>
                          <a:ext cx="71438" cy="46038"/>
                        </a:xfrm>
                        <a:prstGeom prst="rect">
                          <a:avLst/>
                        </a:prstGeom>
                        <a:noFill/>
                        <a:ln w="38100">
                          <a:noFill/>
                          <a:miter/>
                        </a:ln>
                      </p:spPr>
                    </p:pic>
                  </p:oleObj>
                </mc:Fallback>
              </mc:AlternateContent>
            </a:graphicData>
          </a:graphic>
        </p:graphicFrame>
        <p:graphicFrame>
          <p:nvGraphicFramePr>
            <p:cNvPr id="28761" name="Object 72"/>
            <p:cNvGraphicFramePr>
              <a:graphicFrameLocks noChangeAspect="1"/>
            </p:cNvGraphicFramePr>
            <p:nvPr/>
          </p:nvGraphicFramePr>
          <p:xfrm>
            <a:off x="7037423" y="3314695"/>
            <a:ext cx="71438" cy="46038"/>
          </p:xfrm>
          <a:graphic>
            <a:graphicData uri="http://schemas.openxmlformats.org/presentationml/2006/ole">
              <mc:AlternateContent xmlns:mc="http://schemas.openxmlformats.org/markup-compatibility/2006">
                <mc:Choice xmlns:v="urn:schemas-microsoft-com:vml" Requires="v">
                  <p:oleObj spid="_x0000_s3091" name="" r:id="rId19" imgW="228600" imgH="101600" progId="ChemDraw.Document.6.0">
                    <p:embed/>
                  </p:oleObj>
                </mc:Choice>
                <mc:Fallback>
                  <p:oleObj name="" r:id="rId19" imgW="228600" imgH="101600" progId="ChemDraw.Document.6.0">
                    <p:embed/>
                    <p:pic>
                      <p:nvPicPr>
                        <p:cNvPr id="0" name="图片 3090"/>
                        <p:cNvPicPr/>
                        <p:nvPr/>
                      </p:nvPicPr>
                      <p:blipFill>
                        <a:blip r:embed="rId4"/>
                        <a:stretch>
                          <a:fillRect/>
                        </a:stretch>
                      </p:blipFill>
                      <p:spPr>
                        <a:xfrm>
                          <a:off x="7037423" y="3314695"/>
                          <a:ext cx="71438" cy="46038"/>
                        </a:xfrm>
                        <a:prstGeom prst="rect">
                          <a:avLst/>
                        </a:prstGeom>
                        <a:noFill/>
                        <a:ln w="38100">
                          <a:noFill/>
                          <a:miter/>
                        </a:ln>
                      </p:spPr>
                    </p:pic>
                  </p:oleObj>
                </mc:Fallback>
              </mc:AlternateContent>
            </a:graphicData>
          </a:graphic>
        </p:graphicFrame>
        <p:graphicFrame>
          <p:nvGraphicFramePr>
            <p:cNvPr id="28762" name="Object 73"/>
            <p:cNvGraphicFramePr>
              <a:graphicFrameLocks noChangeAspect="1"/>
            </p:cNvGraphicFramePr>
            <p:nvPr/>
          </p:nvGraphicFramePr>
          <p:xfrm>
            <a:off x="6946926" y="3252783"/>
            <a:ext cx="71438" cy="46038"/>
          </p:xfrm>
          <a:graphic>
            <a:graphicData uri="http://schemas.openxmlformats.org/presentationml/2006/ole">
              <mc:AlternateContent xmlns:mc="http://schemas.openxmlformats.org/markup-compatibility/2006">
                <mc:Choice xmlns:v="urn:schemas-microsoft-com:vml" Requires="v">
                  <p:oleObj spid="_x0000_s3090" name="" r:id="rId20" imgW="228600" imgH="101600" progId="ChemDraw.Document.6.0">
                    <p:embed/>
                  </p:oleObj>
                </mc:Choice>
                <mc:Fallback>
                  <p:oleObj name="" r:id="rId20" imgW="228600" imgH="101600" progId="ChemDraw.Document.6.0">
                    <p:embed/>
                    <p:pic>
                      <p:nvPicPr>
                        <p:cNvPr id="0" name="图片 3089"/>
                        <p:cNvPicPr/>
                        <p:nvPr/>
                      </p:nvPicPr>
                      <p:blipFill>
                        <a:blip r:embed="rId4"/>
                        <a:stretch>
                          <a:fillRect/>
                        </a:stretch>
                      </p:blipFill>
                      <p:spPr>
                        <a:xfrm>
                          <a:off x="6946926" y="3252783"/>
                          <a:ext cx="71438" cy="46038"/>
                        </a:xfrm>
                        <a:prstGeom prst="rect">
                          <a:avLst/>
                        </a:prstGeom>
                        <a:noFill/>
                        <a:ln w="38100">
                          <a:noFill/>
                          <a:miter/>
                        </a:ln>
                      </p:spPr>
                    </p:pic>
                  </p:oleObj>
                </mc:Fallback>
              </mc:AlternateContent>
            </a:graphicData>
          </a:graphic>
        </p:graphicFrame>
        <p:graphicFrame>
          <p:nvGraphicFramePr>
            <p:cNvPr id="28763" name="Object 74"/>
            <p:cNvGraphicFramePr>
              <a:graphicFrameLocks noChangeAspect="1"/>
            </p:cNvGraphicFramePr>
            <p:nvPr/>
          </p:nvGraphicFramePr>
          <p:xfrm>
            <a:off x="6865969" y="3324221"/>
            <a:ext cx="71438" cy="46038"/>
          </p:xfrm>
          <a:graphic>
            <a:graphicData uri="http://schemas.openxmlformats.org/presentationml/2006/ole">
              <mc:AlternateContent xmlns:mc="http://schemas.openxmlformats.org/markup-compatibility/2006">
                <mc:Choice xmlns:v="urn:schemas-microsoft-com:vml" Requires="v">
                  <p:oleObj spid="_x0000_s3093" name="" r:id="rId21" imgW="228600" imgH="101600" progId="ChemDraw.Document.6.0">
                    <p:embed/>
                  </p:oleObj>
                </mc:Choice>
                <mc:Fallback>
                  <p:oleObj name="" r:id="rId21" imgW="228600" imgH="101600" progId="ChemDraw.Document.6.0">
                    <p:embed/>
                    <p:pic>
                      <p:nvPicPr>
                        <p:cNvPr id="0" name="图片 3092"/>
                        <p:cNvPicPr/>
                        <p:nvPr/>
                      </p:nvPicPr>
                      <p:blipFill>
                        <a:blip r:embed="rId4"/>
                        <a:stretch>
                          <a:fillRect/>
                        </a:stretch>
                      </p:blipFill>
                      <p:spPr>
                        <a:xfrm>
                          <a:off x="6865969" y="3324221"/>
                          <a:ext cx="71438" cy="46038"/>
                        </a:xfrm>
                        <a:prstGeom prst="rect">
                          <a:avLst/>
                        </a:prstGeom>
                        <a:noFill/>
                        <a:ln w="38100">
                          <a:noFill/>
                          <a:miter/>
                        </a:ln>
                      </p:spPr>
                    </p:pic>
                  </p:oleObj>
                </mc:Fallback>
              </mc:AlternateContent>
            </a:graphicData>
          </a:graphic>
        </p:graphicFrame>
        <p:graphicFrame>
          <p:nvGraphicFramePr>
            <p:cNvPr id="28764" name="Object 75"/>
            <p:cNvGraphicFramePr>
              <a:graphicFrameLocks noChangeAspect="1"/>
            </p:cNvGraphicFramePr>
            <p:nvPr/>
          </p:nvGraphicFramePr>
          <p:xfrm>
            <a:off x="6772284" y="3397237"/>
            <a:ext cx="71438" cy="46038"/>
          </p:xfrm>
          <a:graphic>
            <a:graphicData uri="http://schemas.openxmlformats.org/presentationml/2006/ole">
              <mc:AlternateContent xmlns:mc="http://schemas.openxmlformats.org/markup-compatibility/2006">
                <mc:Choice xmlns:v="urn:schemas-microsoft-com:vml" Requires="v">
                  <p:oleObj spid="_x0000_s3094" name="" r:id="rId22" imgW="228600" imgH="101600" progId="ChemDraw.Document.6.0">
                    <p:embed/>
                  </p:oleObj>
                </mc:Choice>
                <mc:Fallback>
                  <p:oleObj name="" r:id="rId22" imgW="228600" imgH="101600" progId="ChemDraw.Document.6.0">
                    <p:embed/>
                    <p:pic>
                      <p:nvPicPr>
                        <p:cNvPr id="0" name="图片 3093"/>
                        <p:cNvPicPr/>
                        <p:nvPr/>
                      </p:nvPicPr>
                      <p:blipFill>
                        <a:blip r:embed="rId4"/>
                        <a:stretch>
                          <a:fillRect/>
                        </a:stretch>
                      </p:blipFill>
                      <p:spPr>
                        <a:xfrm>
                          <a:off x="6772284" y="3397237"/>
                          <a:ext cx="71438" cy="46038"/>
                        </a:xfrm>
                        <a:prstGeom prst="rect">
                          <a:avLst/>
                        </a:prstGeom>
                        <a:noFill/>
                        <a:ln w="38100">
                          <a:noFill/>
                          <a:miter/>
                        </a:ln>
                      </p:spPr>
                    </p:pic>
                  </p:oleObj>
                </mc:Fallback>
              </mc:AlternateContent>
            </a:graphicData>
          </a:graphic>
        </p:graphicFrame>
        <p:graphicFrame>
          <p:nvGraphicFramePr>
            <p:cNvPr id="28765" name="Object 76"/>
            <p:cNvGraphicFramePr>
              <a:graphicFrameLocks noChangeAspect="1"/>
            </p:cNvGraphicFramePr>
            <p:nvPr/>
          </p:nvGraphicFramePr>
          <p:xfrm>
            <a:off x="6877070" y="3176589"/>
            <a:ext cx="71438" cy="46038"/>
          </p:xfrm>
          <a:graphic>
            <a:graphicData uri="http://schemas.openxmlformats.org/presentationml/2006/ole">
              <mc:AlternateContent xmlns:mc="http://schemas.openxmlformats.org/markup-compatibility/2006">
                <mc:Choice xmlns:v="urn:schemas-microsoft-com:vml" Requires="v">
                  <p:oleObj spid="_x0000_s3095" name="" r:id="rId23" imgW="228600" imgH="101600" progId="ChemDraw.Document.6.0">
                    <p:embed/>
                  </p:oleObj>
                </mc:Choice>
                <mc:Fallback>
                  <p:oleObj name="" r:id="rId23" imgW="228600" imgH="101600" progId="ChemDraw.Document.6.0">
                    <p:embed/>
                    <p:pic>
                      <p:nvPicPr>
                        <p:cNvPr id="0" name="图片 3094"/>
                        <p:cNvPicPr/>
                        <p:nvPr/>
                      </p:nvPicPr>
                      <p:blipFill>
                        <a:blip r:embed="rId4"/>
                        <a:stretch>
                          <a:fillRect/>
                        </a:stretch>
                      </p:blipFill>
                      <p:spPr>
                        <a:xfrm>
                          <a:off x="6877070" y="3176589"/>
                          <a:ext cx="71438" cy="46038"/>
                        </a:xfrm>
                        <a:prstGeom prst="rect">
                          <a:avLst/>
                        </a:prstGeom>
                        <a:noFill/>
                        <a:ln w="38100">
                          <a:noFill/>
                          <a:miter/>
                        </a:ln>
                      </p:spPr>
                    </p:pic>
                  </p:oleObj>
                </mc:Fallback>
              </mc:AlternateContent>
            </a:graphicData>
          </a:graphic>
        </p:graphicFrame>
        <p:graphicFrame>
          <p:nvGraphicFramePr>
            <p:cNvPr id="28766" name="Object 77"/>
            <p:cNvGraphicFramePr>
              <a:graphicFrameLocks noChangeAspect="1"/>
            </p:cNvGraphicFramePr>
            <p:nvPr/>
          </p:nvGraphicFramePr>
          <p:xfrm>
            <a:off x="6956476" y="3386146"/>
            <a:ext cx="71438" cy="46038"/>
          </p:xfrm>
          <a:graphic>
            <a:graphicData uri="http://schemas.openxmlformats.org/presentationml/2006/ole">
              <mc:AlternateContent xmlns:mc="http://schemas.openxmlformats.org/markup-compatibility/2006">
                <mc:Choice xmlns:v="urn:schemas-microsoft-com:vml" Requires="v">
                  <p:oleObj spid="_x0000_s3096" name="" r:id="rId24" imgW="228600" imgH="101600" progId="ChemDraw.Document.6.0">
                    <p:embed/>
                  </p:oleObj>
                </mc:Choice>
                <mc:Fallback>
                  <p:oleObj name="" r:id="rId24" imgW="228600" imgH="101600" progId="ChemDraw.Document.6.0">
                    <p:embed/>
                    <p:pic>
                      <p:nvPicPr>
                        <p:cNvPr id="0" name="图片 3095"/>
                        <p:cNvPicPr/>
                        <p:nvPr/>
                      </p:nvPicPr>
                      <p:blipFill>
                        <a:blip r:embed="rId4"/>
                        <a:stretch>
                          <a:fillRect/>
                        </a:stretch>
                      </p:blipFill>
                      <p:spPr>
                        <a:xfrm>
                          <a:off x="6956476" y="3386146"/>
                          <a:ext cx="71438" cy="46038"/>
                        </a:xfrm>
                        <a:prstGeom prst="rect">
                          <a:avLst/>
                        </a:prstGeom>
                        <a:noFill/>
                        <a:ln w="38100">
                          <a:noFill/>
                          <a:miter/>
                        </a:ln>
                      </p:spPr>
                    </p:pic>
                  </p:oleObj>
                </mc:Fallback>
              </mc:AlternateContent>
            </a:graphicData>
          </a:graphic>
        </p:graphicFrame>
        <p:sp>
          <p:nvSpPr>
            <p:cNvPr id="156" name="Oval 60"/>
            <p:cNvSpPr>
              <a:spLocks noChangeArrowheads="1"/>
            </p:cNvSpPr>
            <p:nvPr/>
          </p:nvSpPr>
          <p:spPr bwMode="auto">
            <a:xfrm>
              <a:off x="5861074" y="3215064"/>
              <a:ext cx="442913" cy="107184"/>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7" name="Oval 60"/>
            <p:cNvSpPr>
              <a:spLocks noChangeArrowheads="1"/>
            </p:cNvSpPr>
            <p:nvPr/>
          </p:nvSpPr>
          <p:spPr bwMode="auto">
            <a:xfrm>
              <a:off x="6667523" y="3029280"/>
              <a:ext cx="442913" cy="119093"/>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58" name="流程图: 联系 157"/>
          <p:cNvSpPr/>
          <p:nvPr/>
        </p:nvSpPr>
        <p:spPr>
          <a:xfrm>
            <a:off x="2286000" y="4191000"/>
            <a:ext cx="36513" cy="49213"/>
          </a:xfrm>
          <a:prstGeom prst="flowChartConnector">
            <a:avLst/>
          </a:prstGeom>
          <a:noFill/>
          <a:ln w="127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 name="流程图: 联系 162"/>
          <p:cNvSpPr/>
          <p:nvPr/>
        </p:nvSpPr>
        <p:spPr>
          <a:xfrm>
            <a:off x="2438400" y="4394200"/>
            <a:ext cx="36513" cy="49213"/>
          </a:xfrm>
          <a:prstGeom prst="flowChartConnector">
            <a:avLst/>
          </a:prstGeom>
          <a:noFill/>
          <a:ln w="127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4" name="流程图: 联系 163"/>
          <p:cNvSpPr/>
          <p:nvPr/>
        </p:nvSpPr>
        <p:spPr>
          <a:xfrm>
            <a:off x="2500313" y="4191000"/>
            <a:ext cx="36513" cy="49213"/>
          </a:xfrm>
          <a:prstGeom prst="flowChartConnector">
            <a:avLst/>
          </a:prstGeom>
          <a:noFill/>
          <a:ln w="127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5" name="流程图: 联系 164"/>
          <p:cNvSpPr/>
          <p:nvPr/>
        </p:nvSpPr>
        <p:spPr>
          <a:xfrm>
            <a:off x="2357438" y="4286250"/>
            <a:ext cx="36513" cy="49213"/>
          </a:xfrm>
          <a:prstGeom prst="flowChartConnector">
            <a:avLst/>
          </a:prstGeom>
          <a:noFill/>
          <a:ln w="127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6" name="右箭头 165"/>
          <p:cNvSpPr/>
          <p:nvPr/>
        </p:nvSpPr>
        <p:spPr>
          <a:xfrm>
            <a:off x="4500564" y="3810001"/>
            <a:ext cx="357187" cy="285751"/>
          </a:xfrm>
          <a:prstGeom prst="rightArrow">
            <a:avLst/>
          </a:prstGeom>
          <a:solidFill>
            <a:srgbClr val="00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9" name="TextBox 168"/>
          <p:cNvSpPr txBox="1"/>
          <p:nvPr/>
        </p:nvSpPr>
        <p:spPr>
          <a:xfrm>
            <a:off x="3357563" y="3048000"/>
            <a:ext cx="363537" cy="523875"/>
          </a:xfrm>
          <a:prstGeom prst="rect">
            <a:avLst/>
          </a:prstGeom>
          <a:noFill/>
          <a:ln w="9525">
            <a:noFill/>
          </a:ln>
        </p:spPr>
        <p:txBody>
          <a:bodyPr wrap="none">
            <a:spAutoFit/>
          </a:bodyPr>
          <a:p>
            <a:pPr eaLnBrk="1" hangingPunct="1"/>
            <a:r>
              <a:rPr lang="en-US" altLang="zh-CN" sz="2800" i="1" dirty="0">
                <a:solidFill>
                  <a:srgbClr val="000000"/>
                </a:solidFill>
                <a:latin typeface="Palatino Linotype" panose="02040502050505030304" pitchFamily="18" charset="0"/>
                <a:ea typeface="宋体" panose="02010600030101010101" pitchFamily="2" charset="-122"/>
              </a:rPr>
              <a:t>p</a:t>
            </a:r>
            <a:endParaRPr lang="zh-CN" altLang="en-US" sz="2800" i="1" dirty="0">
              <a:solidFill>
                <a:srgbClr val="000000"/>
              </a:solidFill>
              <a:latin typeface="Palatino Linotype" panose="02040502050505030304" pitchFamily="18" charset="0"/>
              <a:ea typeface="宋体" panose="02010600030101010101" pitchFamily="2" charset="-122"/>
            </a:endParaRPr>
          </a:p>
        </p:txBody>
      </p:sp>
      <p:sp>
        <p:nvSpPr>
          <p:cNvPr id="170" name="TextBox 169"/>
          <p:cNvSpPr txBox="1"/>
          <p:nvPr/>
        </p:nvSpPr>
        <p:spPr>
          <a:xfrm>
            <a:off x="1928813" y="3048000"/>
            <a:ext cx="484187" cy="523875"/>
          </a:xfrm>
          <a:prstGeom prst="rect">
            <a:avLst/>
          </a:prstGeom>
          <a:noFill/>
          <a:ln w="9525">
            <a:noFill/>
          </a:ln>
        </p:spPr>
        <p:txBody>
          <a:bodyPr wrap="none">
            <a:spAutoFit/>
          </a:bodyPr>
          <a:p>
            <a:pPr eaLnBrk="1" hangingPunct="1"/>
            <a:r>
              <a:rPr lang="en-US" altLang="zh-CN" sz="2800" i="1" dirty="0">
                <a:solidFill>
                  <a:srgbClr val="000000"/>
                </a:solidFill>
                <a:latin typeface="Palatino Linotype" panose="02040502050505030304" pitchFamily="18" charset="0"/>
                <a:ea typeface="宋体" panose="02010600030101010101" pitchFamily="2" charset="-122"/>
              </a:rPr>
              <a:t>p</a:t>
            </a:r>
            <a:r>
              <a:rPr lang="en-US" altLang="zh-CN" sz="2800" baseline="30000" dirty="0">
                <a:solidFill>
                  <a:srgbClr val="000000"/>
                </a:solidFill>
                <a:latin typeface="Palatino Linotype" panose="02040502050505030304" pitchFamily="18" charset="0"/>
                <a:ea typeface="宋体" panose="02010600030101010101" pitchFamily="2" charset="-122"/>
              </a:rPr>
              <a:t>0</a:t>
            </a:r>
            <a:endParaRPr lang="zh-CN" altLang="en-US" sz="2800" baseline="30000" dirty="0">
              <a:solidFill>
                <a:srgbClr val="000000"/>
              </a:solidFill>
              <a:latin typeface="Palatino Linotype" panose="02040502050505030304" pitchFamily="18" charset="0"/>
              <a:ea typeface="宋体" panose="02010600030101010101" pitchFamily="2" charset="-122"/>
            </a:endParaRPr>
          </a:p>
        </p:txBody>
      </p:sp>
      <p:sp>
        <p:nvSpPr>
          <p:cNvPr id="171" name="矩形 170"/>
          <p:cNvSpPr/>
          <p:nvPr/>
        </p:nvSpPr>
        <p:spPr>
          <a:xfrm>
            <a:off x="1066800" y="2133600"/>
            <a:ext cx="4000500" cy="352425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6" name="TextBox 2"/>
          <p:cNvSpPr txBox="1">
            <a:spLocks noChangeArrowheads="1"/>
          </p:cNvSpPr>
          <p:nvPr/>
        </p:nvSpPr>
        <p:spPr bwMode="auto">
          <a:xfrm>
            <a:off x="1143000" y="762000"/>
            <a:ext cx="6786610" cy="1316835"/>
          </a:xfrm>
          <a:prstGeom prst="rect">
            <a:avLst/>
          </a:prstGeom>
          <a:no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800" kern="1200" cap="none" spc="0" normalizeH="0" baseline="0" noProof="0" dirty="0">
                <a:solidFill>
                  <a:srgbClr val="000000"/>
                </a:solidFill>
                <a:latin typeface="Palatino Linotype" panose="02040502050505030304" pitchFamily="18" charset="0"/>
                <a:ea typeface="微软雅黑" panose="020B0503020204020204" pitchFamily="34" charset="-122"/>
                <a:cs typeface="+mn-cs"/>
              </a:rPr>
              <a:t>        相同的温度下，溶液的饱和蒸气压低于相应纯溶剂的饱和蒸气压。</a:t>
            </a:r>
            <a:endParaRPr kumimoji="0" lang="zh-CN" altLang="en-US" sz="2800" kern="1200" cap="none" spc="0" normalizeH="0" baseline="0" noProof="0" dirty="0">
              <a:solidFill>
                <a:srgbClr val="000000"/>
              </a:solidFill>
              <a:latin typeface="Palatino Linotype" panose="02040502050505030304" pitchFamily="18" charset="0"/>
              <a:ea typeface="微软雅黑" panose="020B0503020204020204" pitchFamily="34" charset="-122"/>
              <a:cs typeface="+mn-cs"/>
            </a:endParaRPr>
          </a:p>
        </p:txBody>
      </p:sp>
      <p:sp>
        <p:nvSpPr>
          <p:cNvPr id="138" name="下箭头 137"/>
          <p:cNvSpPr/>
          <p:nvPr/>
        </p:nvSpPr>
        <p:spPr>
          <a:xfrm>
            <a:off x="3214688" y="3810000"/>
            <a:ext cx="46038" cy="285750"/>
          </a:xfrm>
          <a:prstGeom prst="downArrow">
            <a:avLst/>
          </a:prstGeom>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0" name="下箭头 139"/>
          <p:cNvSpPr/>
          <p:nvPr/>
        </p:nvSpPr>
        <p:spPr>
          <a:xfrm rot="10800000">
            <a:off x="2386013" y="3841750"/>
            <a:ext cx="46038" cy="285750"/>
          </a:xfrm>
          <a:prstGeom prst="downArrow">
            <a:avLst/>
          </a:prstGeom>
          <a:solidFill>
            <a:srgbClr val="FF33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71"/>
                                        </p:tgtEl>
                                      </p:cBhvr>
                                    </p:animEffect>
                                    <p:set>
                                      <p:cBhvr>
                                        <p:cTn id="7" dur="1" fill="hold">
                                          <p:stCondLst>
                                            <p:cond delay="499"/>
                                          </p:stCondLst>
                                        </p:cTn>
                                        <p:tgtEl>
                                          <p:spTgt spid="17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checkerboard(across)">
                                      <p:cBhvr>
                                        <p:cTn id="12" dur="500"/>
                                        <p:tgtEl>
                                          <p:spTgt spid="16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checkerboard(across)">
                                      <p:cBhvr>
                                        <p:cTn id="17" dur="5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2000" fill="hold" grpId="1" nodeType="clickEffect">
                                  <p:stCondLst>
                                    <p:cond delay="0"/>
                                  </p:stCondLst>
                                  <p:childTnLst>
                                    <p:anim calcmode="discrete" valueType="str">
                                      <p:cBhvr>
                                        <p:cTn id="21" dur="1000" fill="hold"/>
                                        <p:tgtEl>
                                          <p:spTgt spid="169"/>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repeatCount="2000" fill="hold" grpId="1" nodeType="clickEffect">
                                  <p:stCondLst>
                                    <p:cond delay="0"/>
                                  </p:stCondLst>
                                  <p:childTnLst>
                                    <p:anim calcmode="discrete" valueType="str">
                                      <p:cBhvr>
                                        <p:cTn id="25" dur="1000" fill="hold"/>
                                        <p:tgtEl>
                                          <p:spTgt spid="17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fade">
                                      <p:cBhvr>
                                        <p:cTn id="30" dur="500"/>
                                        <p:tgtEl>
                                          <p:spTgt spid="140"/>
                                        </p:tgtEl>
                                      </p:cBhvr>
                                    </p:animEffect>
                                  </p:childTnLst>
                                </p:cTn>
                              </p:par>
                              <p:par>
                                <p:cTn id="31" presetID="35" presetClass="emph" presetSubtype="0" repeatCount="2000" fill="hold" grpId="1" nodeType="withEffect">
                                  <p:stCondLst>
                                    <p:cond delay="0"/>
                                  </p:stCondLst>
                                  <p:childTnLst>
                                    <p:anim calcmode="discrete" valueType="str">
                                      <p:cBhvr>
                                        <p:cTn id="32" dur="1000" fill="hold"/>
                                        <p:tgtEl>
                                          <p:spTgt spid="140"/>
                                        </p:tgtEl>
                                        <p:attrNameLst>
                                          <p:attrName>style.visibility</p:attrName>
                                        </p:attrNameLst>
                                      </p:cBhvr>
                                      <p:tavLst>
                                        <p:tav tm="0">
                                          <p:val>
                                            <p:strVal val="hidden"/>
                                          </p:val>
                                        </p:tav>
                                        <p:tav tm="50000">
                                          <p:val>
                                            <p:strVal val="visible"/>
                                          </p:val>
                                        </p:tav>
                                      </p:tavLst>
                                    </p:anim>
                                  </p:childTnLst>
                                </p:cTn>
                              </p:par>
                            </p:childTnLst>
                          </p:cTn>
                        </p:par>
                        <p:par>
                          <p:cTn id="33" fill="hold">
                            <p:stCondLst>
                              <p:cond delay="500"/>
                            </p:stCondLst>
                            <p:childTnLst>
                              <p:par>
                                <p:cTn id="34" presetID="10" presetClass="exit" presetSubtype="0" fill="hold" grpId="4" nodeType="afterEffect">
                                  <p:stCondLst>
                                    <p:cond delay="0"/>
                                  </p:stCondLst>
                                  <p:childTnLst>
                                    <p:animEffect transition="out" filter="fade">
                                      <p:cBhvr>
                                        <p:cTn id="35" dur="500"/>
                                        <p:tgtEl>
                                          <p:spTgt spid="140"/>
                                        </p:tgtEl>
                                      </p:cBhvr>
                                    </p:animEffect>
                                    <p:set>
                                      <p:cBhvr>
                                        <p:cTn id="36" dur="1" fill="hold">
                                          <p:stCondLst>
                                            <p:cond delay="499"/>
                                          </p:stCondLst>
                                        </p:cTn>
                                        <p:tgtEl>
                                          <p:spTgt spid="14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fade">
                                      <p:cBhvr>
                                        <p:cTn id="41" dur="500"/>
                                        <p:tgtEl>
                                          <p:spTgt spid="138"/>
                                        </p:tgtEl>
                                      </p:cBhvr>
                                    </p:animEffect>
                                  </p:childTnLst>
                                </p:cTn>
                              </p:par>
                            </p:childTnLst>
                          </p:cTn>
                        </p:par>
                        <p:par>
                          <p:cTn id="42" fill="hold">
                            <p:stCondLst>
                              <p:cond delay="500"/>
                            </p:stCondLst>
                            <p:childTnLst>
                              <p:par>
                                <p:cTn id="43" presetID="35" presetClass="emph" presetSubtype="0" repeatCount="2000" fill="hold" grpId="1" nodeType="afterEffect">
                                  <p:stCondLst>
                                    <p:cond delay="0"/>
                                  </p:stCondLst>
                                  <p:childTnLst>
                                    <p:anim calcmode="discrete" valueType="str">
                                      <p:cBhvr>
                                        <p:cTn id="44" dur="1000" fill="hold"/>
                                        <p:tgtEl>
                                          <p:spTgt spid="138"/>
                                        </p:tgtEl>
                                        <p:attrNameLst>
                                          <p:attrName>style.visibility</p:attrName>
                                        </p:attrNameLst>
                                      </p:cBhvr>
                                      <p:tavLst>
                                        <p:tav tm="0">
                                          <p:val>
                                            <p:strVal val="hidden"/>
                                          </p:val>
                                        </p:tav>
                                        <p:tav tm="50000">
                                          <p:val>
                                            <p:strVal val="visible"/>
                                          </p:val>
                                        </p:tav>
                                      </p:tavLst>
                                    </p:anim>
                                  </p:childTnLst>
                                </p:cTn>
                              </p:par>
                            </p:childTnLst>
                          </p:cTn>
                        </p:par>
                        <p:par>
                          <p:cTn id="45" fill="hold">
                            <p:stCondLst>
                              <p:cond delay="1500"/>
                            </p:stCondLst>
                            <p:childTnLst>
                              <p:par>
                                <p:cTn id="46" presetID="10" presetClass="exit" presetSubtype="0" fill="hold" grpId="5" nodeType="afterEffect">
                                  <p:stCondLst>
                                    <p:cond delay="0"/>
                                  </p:stCondLst>
                                  <p:childTnLst>
                                    <p:animEffect transition="out" filter="fade">
                                      <p:cBhvr>
                                        <p:cTn id="47" dur="500"/>
                                        <p:tgtEl>
                                          <p:spTgt spid="138"/>
                                        </p:tgtEl>
                                      </p:cBhvr>
                                    </p:animEffect>
                                    <p:set>
                                      <p:cBhvr>
                                        <p:cTn id="48" dur="1" fill="hold">
                                          <p:stCondLst>
                                            <p:cond delay="499"/>
                                          </p:stCondLst>
                                        </p:cTn>
                                        <p:tgtEl>
                                          <p:spTgt spid="13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2" nodeType="clickEffect">
                                  <p:stCondLst>
                                    <p:cond delay="0"/>
                                  </p:stCondLst>
                                  <p:childTnLst>
                                    <p:set>
                                      <p:cBhvr>
                                        <p:cTn id="52" dur="1" fill="hold">
                                          <p:stCondLst>
                                            <p:cond delay="0"/>
                                          </p:stCondLst>
                                        </p:cTn>
                                        <p:tgtEl>
                                          <p:spTgt spid="140"/>
                                        </p:tgtEl>
                                        <p:attrNameLst>
                                          <p:attrName>style.visibility</p:attrName>
                                        </p:attrNameLst>
                                      </p:cBhvr>
                                      <p:to>
                                        <p:strVal val="visible"/>
                                      </p:to>
                                    </p:set>
                                    <p:animEffect transition="in" filter="fade">
                                      <p:cBhvr>
                                        <p:cTn id="53" dur="500"/>
                                        <p:tgtEl>
                                          <p:spTgt spid="140"/>
                                        </p:tgtEl>
                                      </p:cBhvr>
                                    </p:animEffect>
                                  </p:childTnLst>
                                </p:cTn>
                              </p:par>
                            </p:childTnLst>
                          </p:cTn>
                        </p:par>
                        <p:par>
                          <p:cTn id="54" fill="hold">
                            <p:stCondLst>
                              <p:cond delay="500"/>
                            </p:stCondLst>
                            <p:childTnLst>
                              <p:par>
                                <p:cTn id="55" presetID="35" presetClass="emph" presetSubtype="0" repeatCount="2000" fill="hold" grpId="3" nodeType="afterEffect">
                                  <p:stCondLst>
                                    <p:cond delay="0"/>
                                  </p:stCondLst>
                                  <p:childTnLst>
                                    <p:anim calcmode="discrete" valueType="str">
                                      <p:cBhvr>
                                        <p:cTn id="56" dur="1000" fill="hold"/>
                                        <p:tgtEl>
                                          <p:spTgt spid="140"/>
                                        </p:tgtEl>
                                        <p:attrNameLst>
                                          <p:attrName>style.visibility</p:attrName>
                                        </p:attrNameLst>
                                      </p:cBhvr>
                                      <p:tavLst>
                                        <p:tav tm="0">
                                          <p:val>
                                            <p:strVal val="hidden"/>
                                          </p:val>
                                        </p:tav>
                                        <p:tav tm="50000">
                                          <p:val>
                                            <p:strVal val="visible"/>
                                          </p:val>
                                        </p:tav>
                                      </p:tavLst>
                                    </p:anim>
                                  </p:childTnLst>
                                </p:cTn>
                              </p:par>
                            </p:childTnLst>
                          </p:cTn>
                        </p:par>
                        <p:par>
                          <p:cTn id="57" fill="hold">
                            <p:stCondLst>
                              <p:cond delay="1500"/>
                            </p:stCondLst>
                            <p:childTnLst>
                              <p:par>
                                <p:cTn id="58" presetID="10" presetClass="exit" presetSubtype="0" repeatCount="2000" fill="hold" nodeType="afterEffect">
                                  <p:stCondLst>
                                    <p:cond delay="0"/>
                                  </p:stCondLst>
                                  <p:childTnLst>
                                    <p:animEffect transition="out" filter="fade">
                                      <p:cBhvr>
                                        <p:cTn id="59" dur="500"/>
                                        <p:tgtEl>
                                          <p:spTgt spid="140"/>
                                        </p:tgtEl>
                                      </p:cBhvr>
                                    </p:animEffect>
                                    <p:set>
                                      <p:cBhvr>
                                        <p:cTn id="60" dur="1" fill="hold">
                                          <p:stCondLst>
                                            <p:cond delay="499"/>
                                          </p:stCondLst>
                                        </p:cTn>
                                        <p:tgtEl>
                                          <p:spTgt spid="14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3" nodeType="clickEffect">
                                  <p:stCondLst>
                                    <p:cond delay="0"/>
                                  </p:stCondLst>
                                  <p:childTnLst>
                                    <p:set>
                                      <p:cBhvr>
                                        <p:cTn id="64" dur="1" fill="hold">
                                          <p:stCondLst>
                                            <p:cond delay="0"/>
                                          </p:stCondLst>
                                        </p:cTn>
                                        <p:tgtEl>
                                          <p:spTgt spid="138"/>
                                        </p:tgtEl>
                                        <p:attrNameLst>
                                          <p:attrName>style.visibility</p:attrName>
                                        </p:attrNameLst>
                                      </p:cBhvr>
                                      <p:to>
                                        <p:strVal val="visible"/>
                                      </p:to>
                                    </p:set>
                                    <p:animEffect transition="in" filter="fade">
                                      <p:cBhvr>
                                        <p:cTn id="65" dur="500"/>
                                        <p:tgtEl>
                                          <p:spTgt spid="138"/>
                                        </p:tgtEl>
                                      </p:cBhvr>
                                    </p:animEffect>
                                  </p:childTnLst>
                                </p:cTn>
                              </p:par>
                              <p:par>
                                <p:cTn id="66" presetID="35" presetClass="emph" presetSubtype="0" repeatCount="2000" fill="hold" grpId="4" nodeType="withEffect">
                                  <p:stCondLst>
                                    <p:cond delay="0"/>
                                  </p:stCondLst>
                                  <p:childTnLst>
                                    <p:anim calcmode="discrete" valueType="str">
                                      <p:cBhvr>
                                        <p:cTn id="67" dur="1000" fill="hold"/>
                                        <p:tgtEl>
                                          <p:spTgt spid="138"/>
                                        </p:tgtEl>
                                        <p:attrNameLst>
                                          <p:attrName>style.visibility</p:attrName>
                                        </p:attrNameLst>
                                      </p:cBhvr>
                                      <p:tavLst>
                                        <p:tav tm="0">
                                          <p:val>
                                            <p:strVal val="hidden"/>
                                          </p:val>
                                        </p:tav>
                                        <p:tav tm="50000">
                                          <p:val>
                                            <p:strVal val="visible"/>
                                          </p:val>
                                        </p:tav>
                                      </p:tavLst>
                                    </p:anim>
                                  </p:childTnLst>
                                </p:cTn>
                              </p:par>
                            </p:childTnLst>
                          </p:cTn>
                        </p:par>
                        <p:par>
                          <p:cTn id="68" fill="hold">
                            <p:stCondLst>
                              <p:cond delay="500"/>
                            </p:stCondLst>
                            <p:childTnLst>
                              <p:par>
                                <p:cTn id="69" presetID="10" presetClass="exit" presetSubtype="0" fill="hold" grpId="2" nodeType="afterEffect">
                                  <p:stCondLst>
                                    <p:cond delay="0"/>
                                  </p:stCondLst>
                                  <p:childTnLst>
                                    <p:animEffect transition="out" filter="fade">
                                      <p:cBhvr>
                                        <p:cTn id="70" dur="500"/>
                                        <p:tgtEl>
                                          <p:spTgt spid="138"/>
                                        </p:tgtEl>
                                      </p:cBhvr>
                                    </p:animEffect>
                                    <p:set>
                                      <p:cBhvr>
                                        <p:cTn id="71" dur="1" fill="hold">
                                          <p:stCondLst>
                                            <p:cond delay="499"/>
                                          </p:stCondLst>
                                        </p:cTn>
                                        <p:tgtEl>
                                          <p:spTgt spid="13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8"/>
                                        </p:tgtEl>
                                        <p:attrNameLst>
                                          <p:attrName>style.visibility</p:attrName>
                                        </p:attrNameLst>
                                      </p:cBhvr>
                                      <p:to>
                                        <p:strVal val="visible"/>
                                      </p:to>
                                    </p:set>
                                    <p:animEffect transition="in" filter="fade">
                                      <p:cBhvr>
                                        <p:cTn id="76" dur="500"/>
                                        <p:tgtEl>
                                          <p:spTgt spid="15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3"/>
                                        </p:tgtEl>
                                        <p:attrNameLst>
                                          <p:attrName>style.visibility</p:attrName>
                                        </p:attrNameLst>
                                      </p:cBhvr>
                                      <p:to>
                                        <p:strVal val="visible"/>
                                      </p:to>
                                    </p:set>
                                    <p:animEffect transition="in" filter="fade">
                                      <p:cBhvr>
                                        <p:cTn id="79" dur="500"/>
                                        <p:tgtEl>
                                          <p:spTgt spid="163"/>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64"/>
                                        </p:tgtEl>
                                        <p:attrNameLst>
                                          <p:attrName>style.visibility</p:attrName>
                                        </p:attrNameLst>
                                      </p:cBhvr>
                                      <p:to>
                                        <p:strVal val="visible"/>
                                      </p:to>
                                    </p:set>
                                    <p:animEffect transition="in" filter="fade">
                                      <p:cBhvr>
                                        <p:cTn id="83" dur="500"/>
                                        <p:tgtEl>
                                          <p:spTgt spid="16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65"/>
                                        </p:tgtEl>
                                        <p:attrNameLst>
                                          <p:attrName>style.visibility</p:attrName>
                                        </p:attrNameLst>
                                      </p:cBhvr>
                                      <p:to>
                                        <p:strVal val="visible"/>
                                      </p:to>
                                    </p:set>
                                    <p:animEffect transition="in" filter="fade">
                                      <p:cBhvr>
                                        <p:cTn id="86" dur="1000"/>
                                        <p:tgtEl>
                                          <p:spTgt spid="165"/>
                                        </p:tgtEl>
                                      </p:cBhvr>
                                    </p:animEffect>
                                  </p:childTnLst>
                                </p:cTn>
                              </p:par>
                              <p:par>
                                <p:cTn id="87" presetID="0" presetClass="path" presetSubtype="0" accel="50000" decel="50000" fill="hold" grpId="1" nodeType="withEffect">
                                  <p:stCondLst>
                                    <p:cond delay="0"/>
                                  </p:stCondLst>
                                  <p:childTnLst>
                                    <p:animMotion origin="layout" path="M -0.00382 3.82716E-6 C -0.00191 -0.06235 0.00035 -0.12408 0.0158 -0.15062 C 0.03142 -0.17716 0.07674 -0.18457 0.08958 -0.15957 C 0.1026 -0.13457 0.09253 -0.02655 0.09288 3.82716E-6 " pathEditMode="relative" rAng="0" ptsTypes="aaaA">
                                      <p:cBhvr>
                                        <p:cTn id="88" dur="5000" fill="hold"/>
                                        <p:tgtEl>
                                          <p:spTgt spid="158"/>
                                        </p:tgtEl>
                                        <p:attrNameLst>
                                          <p:attrName>ppt_x</p:attrName>
                                          <p:attrName>ppt_y</p:attrName>
                                        </p:attrNameLst>
                                      </p:cBhvr>
                                      <p:rCtr x="5300" y="-9200"/>
                                    </p:animMotion>
                                  </p:childTnLst>
                                </p:cTn>
                              </p:par>
                              <p:par>
                                <p:cTn id="89" presetID="0" presetClass="path" presetSubtype="0" accel="50000" decel="50000" fill="hold" grpId="1" nodeType="withEffect">
                                  <p:stCondLst>
                                    <p:cond delay="0"/>
                                  </p:stCondLst>
                                  <p:childTnLst>
                                    <p:animMotion origin="layout" path="M -0.00382 3.82716E-6 C -0.00191 -0.06235 0.00035 -0.12408 0.0158 -0.15062 C 0.03142 -0.17716 0.07674 -0.18457 0.08958 -0.15957 C 0.1026 -0.13457 0.09253 -0.02655 0.09288 3.82716E-6 " pathEditMode="relative" rAng="0" ptsTypes="aaaA">
                                      <p:cBhvr>
                                        <p:cTn id="90" dur="5000" fill="hold"/>
                                        <p:tgtEl>
                                          <p:spTgt spid="163"/>
                                        </p:tgtEl>
                                        <p:attrNameLst>
                                          <p:attrName>ppt_x</p:attrName>
                                          <p:attrName>ppt_y</p:attrName>
                                        </p:attrNameLst>
                                      </p:cBhvr>
                                      <p:rCtr x="5300" y="-9200"/>
                                    </p:animMotion>
                                  </p:childTnLst>
                                </p:cTn>
                              </p:par>
                              <p:par>
                                <p:cTn id="91" presetID="0" presetClass="path" presetSubtype="0" accel="50000" decel="50000" fill="hold" grpId="1" nodeType="withEffect">
                                  <p:stCondLst>
                                    <p:cond delay="0"/>
                                  </p:stCondLst>
                                  <p:childTnLst>
                                    <p:animMotion origin="layout" path="M -0.00382 3.82716E-6 C -0.00191 -0.06235 0.00035 -0.12408 0.0158 -0.15062 C 0.03142 -0.17716 0.07674 -0.18457 0.08958 -0.15957 C 0.1026 -0.13457 0.09253 -0.02655 0.09288 3.82716E-6 " pathEditMode="relative" rAng="0" ptsTypes="aaaA">
                                      <p:cBhvr>
                                        <p:cTn id="92" dur="5000" fill="hold"/>
                                        <p:tgtEl>
                                          <p:spTgt spid="164"/>
                                        </p:tgtEl>
                                        <p:attrNameLst>
                                          <p:attrName>ppt_x</p:attrName>
                                          <p:attrName>ppt_y</p:attrName>
                                        </p:attrNameLst>
                                      </p:cBhvr>
                                      <p:rCtr x="5300" y="-9200"/>
                                    </p:animMotion>
                                  </p:childTnLst>
                                </p:cTn>
                              </p:par>
                              <p:par>
                                <p:cTn id="93" presetID="0" presetClass="path" presetSubtype="0" accel="50000" decel="50000" fill="hold" grpId="1" nodeType="withEffect">
                                  <p:stCondLst>
                                    <p:cond delay="0"/>
                                  </p:stCondLst>
                                  <p:childTnLst>
                                    <p:animMotion origin="layout" path="M -0.00382 3.82716E-6 C -0.00191 -0.06235 0.00035 -0.12408 0.0158 -0.15062 C 0.03142 -0.17716 0.07674 -0.18457 0.08958 -0.15957 C 0.1026 -0.13457 0.09253 -0.02655 0.09288 3.82716E-6 " pathEditMode="relative" rAng="0" ptsTypes="aaaA">
                                      <p:cBhvr>
                                        <p:cTn id="94" dur="5000" fill="hold"/>
                                        <p:tgtEl>
                                          <p:spTgt spid="165"/>
                                        </p:tgtEl>
                                        <p:attrNameLst>
                                          <p:attrName>ppt_x</p:attrName>
                                          <p:attrName>ppt_y</p:attrName>
                                        </p:attrNameLst>
                                      </p:cBhvr>
                                      <p:rCtr x="5300" y="-9200"/>
                                    </p:animMotion>
                                  </p:childTnLst>
                                </p:cTn>
                              </p:par>
                            </p:childTnLst>
                          </p:cTn>
                        </p:par>
                        <p:par>
                          <p:cTn id="95" fill="hold">
                            <p:stCondLst>
                              <p:cond delay="1000"/>
                            </p:stCondLst>
                            <p:childTnLst>
                              <p:par>
                                <p:cTn id="96" presetID="9" presetClass="exit" presetSubtype="0" fill="hold" grpId="2" nodeType="afterEffect">
                                  <p:stCondLst>
                                    <p:cond delay="0"/>
                                  </p:stCondLst>
                                  <p:childTnLst>
                                    <p:animEffect transition="out" filter="dissolve">
                                      <p:cBhvr>
                                        <p:cTn id="97" dur="500"/>
                                        <p:tgtEl>
                                          <p:spTgt spid="158"/>
                                        </p:tgtEl>
                                      </p:cBhvr>
                                    </p:animEffect>
                                    <p:set>
                                      <p:cBhvr>
                                        <p:cTn id="98" dur="1" fill="hold">
                                          <p:stCondLst>
                                            <p:cond delay="499"/>
                                          </p:stCondLst>
                                        </p:cTn>
                                        <p:tgtEl>
                                          <p:spTgt spid="158"/>
                                        </p:tgtEl>
                                        <p:attrNameLst>
                                          <p:attrName>style.visibility</p:attrName>
                                        </p:attrNameLst>
                                      </p:cBhvr>
                                      <p:to>
                                        <p:strVal val="hidden"/>
                                      </p:to>
                                    </p:set>
                                  </p:childTnLst>
                                </p:cTn>
                              </p:par>
                              <p:par>
                                <p:cTn id="99" presetID="9" presetClass="exit" presetSubtype="0" fill="hold" grpId="2" nodeType="withEffect">
                                  <p:stCondLst>
                                    <p:cond delay="0"/>
                                  </p:stCondLst>
                                  <p:childTnLst>
                                    <p:animEffect transition="out" filter="dissolve">
                                      <p:cBhvr>
                                        <p:cTn id="100" dur="500"/>
                                        <p:tgtEl>
                                          <p:spTgt spid="163"/>
                                        </p:tgtEl>
                                      </p:cBhvr>
                                    </p:animEffect>
                                    <p:set>
                                      <p:cBhvr>
                                        <p:cTn id="101" dur="1" fill="hold">
                                          <p:stCondLst>
                                            <p:cond delay="499"/>
                                          </p:stCondLst>
                                        </p:cTn>
                                        <p:tgtEl>
                                          <p:spTgt spid="163"/>
                                        </p:tgtEl>
                                        <p:attrNameLst>
                                          <p:attrName>style.visibility</p:attrName>
                                        </p:attrNameLst>
                                      </p:cBhvr>
                                      <p:to>
                                        <p:strVal val="hidden"/>
                                      </p:to>
                                    </p:set>
                                  </p:childTnLst>
                                </p:cTn>
                              </p:par>
                              <p:par>
                                <p:cTn id="102" presetID="9" presetClass="exit" presetSubtype="0" fill="hold" grpId="2" nodeType="withEffect">
                                  <p:stCondLst>
                                    <p:cond delay="0"/>
                                  </p:stCondLst>
                                  <p:childTnLst>
                                    <p:animEffect transition="out" filter="dissolve">
                                      <p:cBhvr>
                                        <p:cTn id="103" dur="500"/>
                                        <p:tgtEl>
                                          <p:spTgt spid="164"/>
                                        </p:tgtEl>
                                      </p:cBhvr>
                                    </p:animEffect>
                                    <p:set>
                                      <p:cBhvr>
                                        <p:cTn id="104" dur="1" fill="hold">
                                          <p:stCondLst>
                                            <p:cond delay="499"/>
                                          </p:stCondLst>
                                        </p:cTn>
                                        <p:tgtEl>
                                          <p:spTgt spid="164"/>
                                        </p:tgtEl>
                                        <p:attrNameLst>
                                          <p:attrName>style.visibility</p:attrName>
                                        </p:attrNameLst>
                                      </p:cBhvr>
                                      <p:to>
                                        <p:strVal val="hidden"/>
                                      </p:to>
                                    </p:set>
                                  </p:childTnLst>
                                </p:cTn>
                              </p:par>
                              <p:par>
                                <p:cTn id="105" presetID="9" presetClass="exit" presetSubtype="0" fill="hold" grpId="2" nodeType="withEffect">
                                  <p:stCondLst>
                                    <p:cond delay="0"/>
                                  </p:stCondLst>
                                  <p:childTnLst>
                                    <p:animEffect transition="out" filter="dissolve">
                                      <p:cBhvr>
                                        <p:cTn id="106" dur="500"/>
                                        <p:tgtEl>
                                          <p:spTgt spid="165"/>
                                        </p:tgtEl>
                                      </p:cBhvr>
                                    </p:animEffect>
                                    <p:set>
                                      <p:cBhvr>
                                        <p:cTn id="107" dur="1" fill="hold">
                                          <p:stCondLst>
                                            <p:cond delay="499"/>
                                          </p:stCondLst>
                                        </p:cTn>
                                        <p:tgtEl>
                                          <p:spTgt spid="165"/>
                                        </p:tgtEl>
                                        <p:attrNameLst>
                                          <p:attrName>style.visibility</p:attrName>
                                        </p:attrNameLst>
                                      </p:cBhvr>
                                      <p:to>
                                        <p:strVal val="hidden"/>
                                      </p:to>
                                    </p:set>
                                  </p:childTnLst>
                                </p:cTn>
                              </p:par>
                            </p:childTnLst>
                          </p:cTn>
                        </p:par>
                        <p:par>
                          <p:cTn id="108" fill="hold">
                            <p:stCondLst>
                              <p:cond delay="1500"/>
                            </p:stCondLst>
                            <p:childTnLst>
                              <p:par>
                                <p:cTn id="109" presetID="22" presetClass="entr" presetSubtype="8" fill="hold" nodeType="afterEffect">
                                  <p:stCondLst>
                                    <p:cond delay="0"/>
                                  </p:stCondLst>
                                  <p:childTnLst>
                                    <p:set>
                                      <p:cBhvr>
                                        <p:cTn id="110" dur="1" fill="hold">
                                          <p:stCondLst>
                                            <p:cond delay="0"/>
                                          </p:stCondLst>
                                        </p:cTn>
                                        <p:tgtEl>
                                          <p:spTgt spid="166"/>
                                        </p:tgtEl>
                                        <p:attrNameLst>
                                          <p:attrName>style.visibility</p:attrName>
                                        </p:attrNameLst>
                                      </p:cBhvr>
                                      <p:to>
                                        <p:strVal val="visible"/>
                                      </p:to>
                                    </p:set>
                                    <p:animEffect transition="in" filter="wipe(left)">
                                      <p:cBhvr>
                                        <p:cTn id="111" dur="500"/>
                                        <p:tgtEl>
                                          <p:spTgt spid="166"/>
                                        </p:tgtEl>
                                      </p:cBhvr>
                                    </p:animEffect>
                                  </p:childTnLst>
                                </p:cTn>
                              </p:par>
                              <p:par>
                                <p:cTn id="112" presetID="22" presetClass="entr" presetSubtype="8" fill="hold" nodeType="withEffect">
                                  <p:stCondLst>
                                    <p:cond delay="0"/>
                                  </p:stCondLst>
                                  <p:childTnLst>
                                    <p:set>
                                      <p:cBhvr>
                                        <p:cTn id="113" dur="1" fill="hold">
                                          <p:stCondLst>
                                            <p:cond delay="0"/>
                                          </p:stCondLst>
                                        </p:cTn>
                                        <p:tgtEl>
                                          <p:spTgt spid="3"/>
                                        </p:tgtEl>
                                        <p:attrNameLst>
                                          <p:attrName>style.visibility</p:attrName>
                                        </p:attrNameLst>
                                      </p:cBhvr>
                                      <p:to>
                                        <p:strVal val="visible"/>
                                      </p:to>
                                    </p:set>
                                    <p:animEffect transition="in" filter="wipe(left)">
                                      <p:cBhvr>
                                        <p:cTn id="1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P spid="158" grpId="2" animBg="1"/>
      <p:bldP spid="163" grpId="0" animBg="1"/>
      <p:bldP spid="163" grpId="1" animBg="1"/>
      <p:bldP spid="163" grpId="2" animBg="1"/>
      <p:bldP spid="164" grpId="0" animBg="1"/>
      <p:bldP spid="164" grpId="1" animBg="1"/>
      <p:bldP spid="164" grpId="2" animBg="1"/>
      <p:bldP spid="165" grpId="0" animBg="1"/>
      <p:bldP spid="165" grpId="1" animBg="1"/>
      <p:bldP spid="165" grpId="2" animBg="1"/>
      <p:bldP spid="169" grpId="0"/>
      <p:bldP spid="169" grpId="1"/>
      <p:bldP spid="170" grpId="0"/>
      <p:bldP spid="170" grpId="1"/>
      <p:bldP spid="171" grpId="0" animBg="1"/>
      <p:bldP spid="138" grpId="0" animBg="1"/>
      <p:bldP spid="138" grpId="1" animBg="1"/>
      <p:bldP spid="138" grpId="2" animBg="1"/>
      <p:bldP spid="138" grpId="3" animBg="1"/>
      <p:bldP spid="138" grpId="4" animBg="1"/>
      <p:bldP spid="138" grpId="5" animBg="1"/>
      <p:bldP spid="140" grpId="0" animBg="1"/>
      <p:bldP spid="140" grpId="1" animBg="1"/>
      <p:bldP spid="140" grpId="2" animBg="1"/>
      <p:bldP spid="140" grpId="3" animBg="1"/>
      <p:bldP spid="140" grpId="4"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2">
            <a:hlinkClick r:id="rId1" action="ppaction://hlinkfile"/>
          </p:cNvPr>
          <p:cNvPicPr>
            <a:picLocks noChangeAspect="1"/>
          </p:cNvPicPr>
          <p:nvPr/>
        </p:nvPicPr>
        <p:blipFill>
          <a:blip r:embed="rId2">
            <a:lum bright="-17999" contrast="30000"/>
          </a:blip>
          <a:srcRect l="7031" t="10417" r="46875" b="43750"/>
          <a:stretch>
            <a:fillRect/>
          </a:stretch>
        </p:blipFill>
        <p:spPr>
          <a:xfrm>
            <a:off x="1752600" y="2057400"/>
            <a:ext cx="5029200" cy="3749675"/>
          </a:xfrm>
          <a:prstGeom prst="rect">
            <a:avLst/>
          </a:prstGeom>
          <a:noFill/>
          <a:ln w="9525">
            <a:noFill/>
          </a:ln>
        </p:spPr>
      </p:pic>
      <p:sp>
        <p:nvSpPr>
          <p:cNvPr id="3" name="Rectangle 8"/>
          <p:cNvSpPr txBox="1">
            <a:spLocks noChangeArrowheads="1"/>
          </p:cNvSpPr>
          <p:nvPr/>
        </p:nvSpPr>
        <p:spPr bwMode="auto">
          <a:xfrm>
            <a:off x="685800" y="685800"/>
            <a:ext cx="8229600" cy="1143000"/>
          </a:xfrm>
          <a:prstGeom prst="rect">
            <a:avLst/>
          </a:prstGeom>
          <a:noFill/>
          <a:ln w="9525">
            <a:noFill/>
            <a:miter lim="800000"/>
          </a:ln>
        </p:spPr>
        <p:txBody>
          <a:bodyPr anchor="ctr"/>
          <a:lstStyle/>
          <a:p>
            <a:pPr marR="0" algn="ctr" defTabSz="914400" eaLnBrk="1" fontAlgn="auto" hangingPunct="1">
              <a:spcBef>
                <a:spcPts val="0"/>
              </a:spcBef>
              <a:spcAft>
                <a:spcPts val="0"/>
              </a:spcAft>
              <a:buClrTx/>
              <a:buSzTx/>
              <a:buFontTx/>
              <a:buNone/>
              <a:defRPr/>
            </a:pPr>
            <a:r>
              <a:rPr kumimoji="0" lang="zh-CN" altLang="en-US" sz="4000" b="1" kern="0" cap="none" spc="0" normalizeH="0" baseline="0" noProof="0">
                <a:solidFill>
                  <a:schemeClr val="tx2"/>
                </a:solidFill>
                <a:latin typeface="+mj-lt"/>
                <a:ea typeface="+mj-ea"/>
                <a:cs typeface="+mj-cs"/>
              </a:rPr>
              <a:t>饱和蒸气压实验</a:t>
            </a:r>
            <a:endParaRPr kumimoji="0" lang="zh-CN" altLang="en-US" sz="4000" b="1" kern="0" cap="none" spc="0" normalizeH="0" baseline="0" noProof="0">
              <a:solidFill>
                <a:schemeClr val="tx2"/>
              </a:solidFill>
              <a:latin typeface="+mj-lt"/>
              <a:ea typeface="+mj-ea"/>
              <a:cs typeface="+mj-cs"/>
            </a:endParaRPr>
          </a:p>
        </p:txBody>
      </p:sp>
      <p:sp>
        <p:nvSpPr>
          <p:cNvPr id="30724" name="Text Box 9"/>
          <p:cNvSpPr txBox="1"/>
          <p:nvPr/>
        </p:nvSpPr>
        <p:spPr>
          <a:xfrm>
            <a:off x="5483225" y="2127250"/>
            <a:ext cx="1727200" cy="519113"/>
          </a:xfrm>
          <a:prstGeom prst="rect">
            <a:avLst/>
          </a:prstGeom>
          <a:solidFill>
            <a:schemeClr val="bg1"/>
          </a:solidFill>
          <a:ln w="9525">
            <a:noFill/>
          </a:ln>
        </p:spPr>
        <p:txBody>
          <a:bodyPr>
            <a:spAutoFit/>
          </a:bodyPr>
          <a:p>
            <a:pPr eaLnBrk="1" hangingPunct="1">
              <a:spcBef>
                <a:spcPct val="50000"/>
              </a:spcBef>
            </a:pPr>
            <a:r>
              <a:rPr lang="zh-CN" altLang="en-US" sz="2800" b="1" dirty="0">
                <a:solidFill>
                  <a:srgbClr val="FF3300"/>
                </a:solidFill>
                <a:latin typeface="Arial" panose="020B0604020202020204" pitchFamily="34" charset="0"/>
                <a:ea typeface="宋体" panose="02010600030101010101" pitchFamily="2" charset="-122"/>
              </a:rPr>
              <a:t>关闭开关</a:t>
            </a:r>
            <a:endParaRPr lang="zh-CN" altLang="en-US" sz="2800" b="1" dirty="0">
              <a:solidFill>
                <a:srgbClr val="FF3300"/>
              </a:solidFill>
              <a:latin typeface="Arial" panose="020B0604020202020204" pitchFamily="34" charset="0"/>
              <a:ea typeface="宋体" panose="02010600030101010101" pitchFamily="2" charset="-122"/>
            </a:endParaRPr>
          </a:p>
        </p:txBody>
      </p:sp>
      <p:grpSp>
        <p:nvGrpSpPr>
          <p:cNvPr id="2" name="Group 13"/>
          <p:cNvGrpSpPr/>
          <p:nvPr/>
        </p:nvGrpSpPr>
        <p:grpSpPr>
          <a:xfrm>
            <a:off x="3665538" y="2111375"/>
            <a:ext cx="3559175" cy="1439863"/>
            <a:chOff x="2588" y="1207"/>
            <a:chExt cx="2242" cy="907"/>
          </a:xfrm>
        </p:grpSpPr>
        <p:sp>
          <p:nvSpPr>
            <p:cNvPr id="30727" name="Rectangle 10"/>
            <p:cNvSpPr/>
            <p:nvPr/>
          </p:nvSpPr>
          <p:spPr>
            <a:xfrm>
              <a:off x="2588" y="1933"/>
              <a:ext cx="79"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30728" name="Rectangle 11"/>
            <p:cNvSpPr/>
            <p:nvPr/>
          </p:nvSpPr>
          <p:spPr>
            <a:xfrm>
              <a:off x="2967" y="1797"/>
              <a:ext cx="84" cy="181"/>
            </a:xfrm>
            <a:prstGeom prst="rect">
              <a:avLst/>
            </a:prstGeom>
            <a:solidFill>
              <a:srgbClr val="1111FF"/>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30729" name="Text Box 5"/>
            <p:cNvSpPr txBox="1"/>
            <p:nvPr/>
          </p:nvSpPr>
          <p:spPr>
            <a:xfrm>
              <a:off x="3742" y="1207"/>
              <a:ext cx="1088" cy="327"/>
            </a:xfrm>
            <a:prstGeom prst="rect">
              <a:avLst/>
            </a:prstGeom>
            <a:solidFill>
              <a:schemeClr val="bg1"/>
            </a:solidFill>
            <a:ln w="9525">
              <a:noFill/>
            </a:ln>
          </p:spPr>
          <p:txBody>
            <a:bodyPr>
              <a:spAutoFit/>
            </a:bodyPr>
            <a:p>
              <a:pPr eaLnBrk="1" hangingPunct="1">
                <a:spcBef>
                  <a:spcPct val="50000"/>
                </a:spcBef>
              </a:pPr>
              <a:r>
                <a:rPr lang="zh-CN" altLang="en-US" sz="2800" b="1" dirty="0">
                  <a:solidFill>
                    <a:srgbClr val="FF3300"/>
                  </a:solidFill>
                  <a:latin typeface="Arial" panose="020B0604020202020204" pitchFamily="34" charset="0"/>
                  <a:ea typeface="宋体" panose="02010600030101010101" pitchFamily="2" charset="-122"/>
                </a:rPr>
                <a:t>打开开关</a:t>
              </a:r>
              <a:endParaRPr lang="zh-CN" altLang="en-US" sz="2800" b="1" dirty="0">
                <a:solidFill>
                  <a:srgbClr val="FF3300"/>
                </a:solidFill>
                <a:latin typeface="Arial" panose="020B0604020202020204" pitchFamily="34" charset="0"/>
                <a:ea typeface="宋体" panose="02010600030101010101" pitchFamily="2" charset="-122"/>
              </a:endParaRPr>
            </a:p>
          </p:txBody>
        </p:sp>
      </p:grpSp>
      <p:sp>
        <p:nvSpPr>
          <p:cNvPr id="4" name="灯片编号占位符 3"/>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8" descr="http://www.bio-equip.com/images/13733.jpg"/>
          <p:cNvPicPr>
            <a:picLocks noChangeAspect="1"/>
          </p:cNvPicPr>
          <p:nvPr/>
        </p:nvPicPr>
        <p:blipFill>
          <a:blip r:embed="rId1"/>
          <a:stretch>
            <a:fillRect/>
          </a:stretch>
        </p:blipFill>
        <p:spPr>
          <a:xfrm>
            <a:off x="6781800" y="533400"/>
            <a:ext cx="1741488" cy="2000250"/>
          </a:xfrm>
          <a:prstGeom prst="rect">
            <a:avLst/>
          </a:prstGeom>
          <a:noFill/>
          <a:ln w="9525">
            <a:noFill/>
          </a:ln>
        </p:spPr>
      </p:pic>
      <p:grpSp>
        <p:nvGrpSpPr>
          <p:cNvPr id="2" name="组合 14"/>
          <p:cNvGrpSpPr/>
          <p:nvPr/>
        </p:nvGrpSpPr>
        <p:grpSpPr>
          <a:xfrm>
            <a:off x="3143250" y="1905000"/>
            <a:ext cx="2616200" cy="2938463"/>
            <a:chOff x="3000375" y="1428750"/>
            <a:chExt cx="2616200" cy="2203624"/>
          </a:xfrm>
        </p:grpSpPr>
        <p:pic>
          <p:nvPicPr>
            <p:cNvPr id="31774" name="Picture 10" descr="http://img.taopic.com/uploads/allimg/111214/1942-11121420194653.jpg"/>
            <p:cNvPicPr>
              <a:picLocks noChangeAspect="1"/>
            </p:cNvPicPr>
            <p:nvPr/>
          </p:nvPicPr>
          <p:blipFill>
            <a:blip r:embed="rId2"/>
            <a:stretch>
              <a:fillRect/>
            </a:stretch>
          </p:blipFill>
          <p:spPr>
            <a:xfrm>
              <a:off x="3000375" y="1428750"/>
              <a:ext cx="2616200" cy="2000250"/>
            </a:xfrm>
            <a:prstGeom prst="rect">
              <a:avLst/>
            </a:prstGeom>
            <a:noFill/>
            <a:ln w="9525">
              <a:noFill/>
            </a:ln>
          </p:spPr>
        </p:pic>
        <p:sp>
          <p:nvSpPr>
            <p:cNvPr id="31775" name="TextBox 12"/>
            <p:cNvSpPr txBox="1"/>
            <p:nvPr/>
          </p:nvSpPr>
          <p:spPr>
            <a:xfrm>
              <a:off x="3714750" y="3286125"/>
              <a:ext cx="1415772" cy="346249"/>
            </a:xfrm>
            <a:prstGeom prst="rect">
              <a:avLst/>
            </a:prstGeom>
            <a:noFill/>
            <a:ln w="9525">
              <a:noFill/>
            </a:ln>
          </p:spPr>
          <p:txBody>
            <a:bodyPr wrap="none">
              <a:spAutoFit/>
            </a:bodyPr>
            <a:p>
              <a:pPr eaLnBrk="1" hangingPunct="1"/>
              <a:r>
                <a:rPr lang="zh-CN" altLang="en-US" sz="2400" dirty="0">
                  <a:solidFill>
                    <a:srgbClr val="000000"/>
                  </a:solidFill>
                  <a:latin typeface="微软雅黑" panose="020B0503020204020204" pitchFamily="34" charset="-122"/>
                  <a:ea typeface="微软雅黑" panose="020B0503020204020204" pitchFamily="34" charset="-122"/>
                </a:rPr>
                <a:t>新鲜草莓</a:t>
              </a:r>
              <a:endParaRPr lang="zh-CN" altLang="en-US" sz="2400" dirty="0">
                <a:solidFill>
                  <a:srgbClr val="000000"/>
                </a:solidFill>
                <a:latin typeface="微软雅黑" panose="020B0503020204020204" pitchFamily="34" charset="-122"/>
                <a:ea typeface="微软雅黑" panose="020B0503020204020204" pitchFamily="34" charset="-122"/>
              </a:endParaRPr>
            </a:p>
          </p:txBody>
        </p:sp>
      </p:grpSp>
      <p:grpSp>
        <p:nvGrpSpPr>
          <p:cNvPr id="3" name="组合 15"/>
          <p:cNvGrpSpPr/>
          <p:nvPr/>
        </p:nvGrpSpPr>
        <p:grpSpPr>
          <a:xfrm>
            <a:off x="3500438" y="2476500"/>
            <a:ext cx="2192337" cy="2938463"/>
            <a:chOff x="4714876" y="0"/>
            <a:chExt cx="2192338" cy="2203618"/>
          </a:xfrm>
        </p:grpSpPr>
        <p:pic>
          <p:nvPicPr>
            <p:cNvPr id="31772" name="Picture 13"/>
            <p:cNvPicPr>
              <a:picLocks noChangeAspect="1"/>
            </p:cNvPicPr>
            <p:nvPr/>
          </p:nvPicPr>
          <p:blipFill>
            <a:blip r:embed="rId3"/>
            <a:stretch>
              <a:fillRect/>
            </a:stretch>
          </p:blipFill>
          <p:spPr>
            <a:xfrm>
              <a:off x="4714876" y="0"/>
              <a:ext cx="2192338" cy="1785937"/>
            </a:xfrm>
            <a:prstGeom prst="rect">
              <a:avLst/>
            </a:prstGeom>
            <a:noFill/>
            <a:ln w="9525">
              <a:noFill/>
            </a:ln>
          </p:spPr>
        </p:pic>
        <p:sp>
          <p:nvSpPr>
            <p:cNvPr id="31773" name="TextBox 13"/>
            <p:cNvSpPr txBox="1"/>
            <p:nvPr/>
          </p:nvSpPr>
          <p:spPr>
            <a:xfrm>
              <a:off x="5072066" y="1857370"/>
              <a:ext cx="1415773" cy="346248"/>
            </a:xfrm>
            <a:prstGeom prst="rect">
              <a:avLst/>
            </a:prstGeom>
            <a:noFill/>
            <a:ln w="9525">
              <a:noFill/>
            </a:ln>
          </p:spPr>
          <p:txBody>
            <a:bodyPr wrap="none">
              <a:spAutoFit/>
            </a:bodyPr>
            <a:p>
              <a:pPr eaLnBrk="1" hangingPunct="1"/>
              <a:r>
                <a:rPr lang="zh-CN" altLang="en-US" sz="2400" dirty="0">
                  <a:solidFill>
                    <a:srgbClr val="000000"/>
                  </a:solidFill>
                  <a:latin typeface="微软雅黑" panose="020B0503020204020204" pitchFamily="34" charset="-122"/>
                  <a:ea typeface="微软雅黑" panose="020B0503020204020204" pitchFamily="34" charset="-122"/>
                </a:rPr>
                <a:t>冰冻草莓</a:t>
              </a:r>
              <a:endParaRPr lang="zh-CN" altLang="en-US" sz="2400" dirty="0">
                <a:solidFill>
                  <a:srgbClr val="000000"/>
                </a:solidFill>
                <a:latin typeface="微软雅黑" panose="020B0503020204020204" pitchFamily="34" charset="-122"/>
                <a:ea typeface="微软雅黑" panose="020B0503020204020204" pitchFamily="34" charset="-122"/>
              </a:endParaRPr>
            </a:p>
          </p:txBody>
        </p:sp>
      </p:grpSp>
      <p:sp>
        <p:nvSpPr>
          <p:cNvPr id="21" name="TextBox 20"/>
          <p:cNvSpPr txBox="1"/>
          <p:nvPr/>
        </p:nvSpPr>
        <p:spPr>
          <a:xfrm>
            <a:off x="3733800" y="1752600"/>
            <a:ext cx="1752600" cy="584200"/>
          </a:xfrm>
          <a:prstGeom prst="rect">
            <a:avLst/>
          </a:prstGeom>
          <a:solidFill>
            <a:srgbClr val="FFFF00"/>
          </a:solidFill>
        </p:spPr>
        <p:txBody>
          <a:bodyPr>
            <a:spAutoFit/>
          </a:bodyPr>
          <a:lstStyle/>
          <a:p>
            <a:pPr marR="0" defTabSz="914400" eaLnBrk="1" fontAlgn="auto" hangingPunct="1">
              <a:spcBef>
                <a:spcPts val="0"/>
              </a:spcBef>
              <a:spcAft>
                <a:spcPts val="0"/>
              </a:spcAft>
              <a:buClrTx/>
              <a:buSzTx/>
              <a:buFontTx/>
              <a:buNone/>
              <a:defRPr/>
            </a:pPr>
            <a:r>
              <a:rPr kumimoji="0" lang="zh-CN" altLang="en-US" sz="3200" kern="1200" cap="none" spc="0" normalizeH="0" baseline="0" noProof="0" dirty="0">
                <a:solidFill>
                  <a:schemeClr val="accent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抽真空</a:t>
            </a:r>
            <a:endParaRPr kumimoji="0" lang="zh-CN" altLang="en-US" sz="3200" kern="1200" cap="none" spc="0" normalizeH="0" baseline="0" noProof="0" dirty="0">
              <a:solidFill>
                <a:schemeClr val="accent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3" name="上箭头 22"/>
          <p:cNvSpPr/>
          <p:nvPr/>
        </p:nvSpPr>
        <p:spPr>
          <a:xfrm rot="5400000">
            <a:off x="6012667" y="3481678"/>
            <a:ext cx="476253" cy="642942"/>
          </a:xfrm>
          <a:prstGeom prst="upArrow">
            <a:avLst/>
          </a:prstGeom>
          <a:solidFill>
            <a:srgbClr val="00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上箭头 24"/>
          <p:cNvSpPr/>
          <p:nvPr/>
        </p:nvSpPr>
        <p:spPr>
          <a:xfrm rot="16200000">
            <a:off x="2726564" y="3491736"/>
            <a:ext cx="476253" cy="642942"/>
          </a:xfrm>
          <a:prstGeom prst="upArrow">
            <a:avLst/>
          </a:prstGeom>
          <a:solidFill>
            <a:srgbClr val="00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4" name="组合 16"/>
          <p:cNvGrpSpPr/>
          <p:nvPr/>
        </p:nvGrpSpPr>
        <p:grpSpPr>
          <a:xfrm>
            <a:off x="428625" y="2622550"/>
            <a:ext cx="2143125" cy="2843213"/>
            <a:chOff x="428672" y="1714500"/>
            <a:chExt cx="2143125" cy="2132187"/>
          </a:xfrm>
        </p:grpSpPr>
        <p:sp>
          <p:nvSpPr>
            <p:cNvPr id="31770" name="TextBox 16"/>
            <p:cNvSpPr txBox="1"/>
            <p:nvPr/>
          </p:nvSpPr>
          <p:spPr>
            <a:xfrm>
              <a:off x="500110" y="3500438"/>
              <a:ext cx="2031325" cy="346249"/>
            </a:xfrm>
            <a:prstGeom prst="rect">
              <a:avLst/>
            </a:prstGeom>
            <a:noFill/>
            <a:ln w="9525">
              <a:noFill/>
            </a:ln>
          </p:spPr>
          <p:txBody>
            <a:bodyPr wrap="none">
              <a:spAutoFit/>
            </a:bodyPr>
            <a:p>
              <a:pPr eaLnBrk="1" hangingPunct="1"/>
              <a:r>
                <a:rPr lang="zh-CN" altLang="en-US" sz="2400" dirty="0">
                  <a:solidFill>
                    <a:srgbClr val="000000"/>
                  </a:solidFill>
                  <a:latin typeface="微软雅黑" panose="020B0503020204020204" pitchFamily="34" charset="-122"/>
                  <a:ea typeface="微软雅黑" panose="020B0503020204020204" pitchFamily="34" charset="-122"/>
                </a:rPr>
                <a:t>冰升华为气体</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31771" name="Picture 25" descr="http://b.hiphotos.baidu.com/image/pic/item/0dd7912397dda1447477d631b6b7d0a20cf48633.jpg"/>
            <p:cNvPicPr>
              <a:picLocks noChangeAspect="1"/>
            </p:cNvPicPr>
            <p:nvPr/>
          </p:nvPicPr>
          <p:blipFill>
            <a:blip r:embed="rId4"/>
            <a:stretch>
              <a:fillRect/>
            </a:stretch>
          </p:blipFill>
          <p:spPr>
            <a:xfrm>
              <a:off x="428672" y="1714500"/>
              <a:ext cx="2143125" cy="1679575"/>
            </a:xfrm>
            <a:prstGeom prst="rect">
              <a:avLst/>
            </a:prstGeom>
            <a:noFill/>
            <a:ln w="9525">
              <a:noFill/>
            </a:ln>
          </p:spPr>
        </p:pic>
      </p:grpSp>
      <p:grpSp>
        <p:nvGrpSpPr>
          <p:cNvPr id="5" name="组合 17"/>
          <p:cNvGrpSpPr/>
          <p:nvPr/>
        </p:nvGrpSpPr>
        <p:grpSpPr>
          <a:xfrm>
            <a:off x="6629400" y="2508250"/>
            <a:ext cx="2143125" cy="2860675"/>
            <a:chOff x="5429250" y="1167551"/>
            <a:chExt cx="3714750" cy="3600619"/>
          </a:xfrm>
        </p:grpSpPr>
        <p:sp>
          <p:nvSpPr>
            <p:cNvPr id="31768" name="TextBox 14"/>
            <p:cNvSpPr txBox="1"/>
            <p:nvPr/>
          </p:nvSpPr>
          <p:spPr>
            <a:xfrm>
              <a:off x="6296012" y="4187171"/>
              <a:ext cx="2454005" cy="580999"/>
            </a:xfrm>
            <a:prstGeom prst="rect">
              <a:avLst/>
            </a:prstGeom>
            <a:noFill/>
            <a:ln w="9525">
              <a:noFill/>
            </a:ln>
          </p:spPr>
          <p:txBody>
            <a:bodyPr wrap="none">
              <a:spAutoFit/>
            </a:bodyPr>
            <a:p>
              <a:pPr eaLnBrk="1" hangingPunct="1"/>
              <a:r>
                <a:rPr lang="zh-CN" altLang="en-US" sz="2400" dirty="0">
                  <a:solidFill>
                    <a:srgbClr val="000000"/>
                  </a:solidFill>
                  <a:latin typeface="微软雅黑" panose="020B0503020204020204" pitchFamily="34" charset="-122"/>
                  <a:ea typeface="微软雅黑" panose="020B0503020204020204" pitchFamily="34" charset="-122"/>
                </a:rPr>
                <a:t>冻干草莓</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31769" name="Picture 17" descr="http://img5.paipaiimg.com/00000000/item-54136971-5DF7D10300000000040100003E2E84BB.0.400x400.jpg"/>
            <p:cNvPicPr>
              <a:picLocks noChangeAspect="1"/>
            </p:cNvPicPr>
            <p:nvPr/>
          </p:nvPicPr>
          <p:blipFill>
            <a:blip r:embed="rId5"/>
            <a:stretch>
              <a:fillRect/>
            </a:stretch>
          </p:blipFill>
          <p:spPr>
            <a:xfrm>
              <a:off x="5429250" y="1167551"/>
              <a:ext cx="3714750" cy="3076668"/>
            </a:xfrm>
            <a:prstGeom prst="rect">
              <a:avLst/>
            </a:prstGeom>
            <a:noFill/>
            <a:ln w="9525">
              <a:noFill/>
            </a:ln>
          </p:spPr>
        </p:pic>
      </p:grpSp>
      <p:sp>
        <p:nvSpPr>
          <p:cNvPr id="18" name="TextBox 17"/>
          <p:cNvSpPr txBox="1"/>
          <p:nvPr/>
        </p:nvSpPr>
        <p:spPr>
          <a:xfrm>
            <a:off x="231775" y="803275"/>
            <a:ext cx="4149725" cy="58420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3200" kern="1200" cap="none" spc="0" normalizeH="0" baseline="0" noProof="0"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(4)  </a:t>
            </a:r>
            <a:r>
              <a:rPr kumimoji="0" lang="zh-CN" altLang="en-US" sz="3200" kern="1200" cap="none" spc="0" normalizeH="0" baseline="0" noProof="0"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固体</a:t>
            </a:r>
            <a:r>
              <a:rPr kumimoji="0" lang="zh-CN" altLang="en-US" sz="3200" kern="1200" cap="none" spc="0" normalizeH="0" baseline="0" noProof="0" dirty="0">
                <a:solidFill>
                  <a:srgbClr val="00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的饱和蒸气压</a:t>
            </a:r>
            <a:endParaRPr kumimoji="0" lang="zh-CN" altLang="en-US" sz="3200" kern="1200" cap="none" spc="0" normalizeH="0" baseline="0" noProof="0" dirty="0">
              <a:solidFill>
                <a:srgbClr val="00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643306" y="4000504"/>
            <a:ext cx="1357322" cy="857256"/>
          </a:xfrm>
          <a:prstGeom prst="rect">
            <a:avLst/>
          </a:prstGeom>
          <a:solidFill>
            <a:srgbClr val="FF9966"/>
          </a:solidFill>
          <a:ln>
            <a:noFill/>
          </a:ln>
          <a:scene3d>
            <a:camera prst="orthographicFront"/>
            <a:lightRig rig="threePt" dir="t"/>
          </a:scene3d>
          <a:sp3d>
            <a:bevelT w="298450" h="29845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Palatino Linotype" panose="02040502050505030304" pitchFamily="18" charset="0"/>
                <a:ea typeface="+mn-ea"/>
                <a:cs typeface="+mn-cs"/>
              </a:rPr>
              <a:t>solid</a:t>
            </a:r>
            <a:endParaRPr kumimoji="0" lang="zh-CN" altLang="en-US" sz="2400" b="0"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Palatino Linotype" panose="02040502050505030304" pitchFamily="18" charset="0"/>
              <a:ea typeface="+mn-ea"/>
              <a:cs typeface="+mn-cs"/>
            </a:endParaRPr>
          </a:p>
        </p:txBody>
      </p:sp>
      <p:sp>
        <p:nvSpPr>
          <p:cNvPr id="20" name="左箭头 19"/>
          <p:cNvSpPr/>
          <p:nvPr/>
        </p:nvSpPr>
        <p:spPr>
          <a:xfrm rot="18545343">
            <a:off x="4261644" y="3640931"/>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左箭头 21"/>
          <p:cNvSpPr/>
          <p:nvPr/>
        </p:nvSpPr>
        <p:spPr>
          <a:xfrm rot="7743707">
            <a:off x="4134644" y="3550444"/>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6" name="组合 23"/>
          <p:cNvGrpSpPr/>
          <p:nvPr/>
        </p:nvGrpSpPr>
        <p:grpSpPr>
          <a:xfrm>
            <a:off x="4214813" y="2095500"/>
            <a:ext cx="1357312" cy="1333500"/>
            <a:chOff x="7786710" y="3214692"/>
            <a:chExt cx="1071570" cy="571504"/>
          </a:xfrm>
        </p:grpSpPr>
        <p:sp>
          <p:nvSpPr>
            <p:cNvPr id="26" name="云形 25"/>
            <p:cNvSpPr/>
            <p:nvPr/>
          </p:nvSpPr>
          <p:spPr>
            <a:xfrm>
              <a:off x="7786710" y="3214692"/>
              <a:ext cx="1071570" cy="571504"/>
            </a:xfrm>
            <a:prstGeom prst="cloud">
              <a:avLst/>
            </a:prstGeom>
            <a:no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767" name="TextBox 18"/>
            <p:cNvSpPr txBox="1"/>
            <p:nvPr/>
          </p:nvSpPr>
          <p:spPr>
            <a:xfrm>
              <a:off x="8068722" y="3337163"/>
              <a:ext cx="469768" cy="197858"/>
            </a:xfrm>
            <a:prstGeom prst="rect">
              <a:avLst/>
            </a:prstGeom>
            <a:noFill/>
            <a:ln w="9525">
              <a:noFill/>
            </a:ln>
          </p:spPr>
          <p:txBody>
            <a:bodyPr wrap="none">
              <a:spAutoFit/>
            </a:bodyPr>
            <a:p>
              <a:pPr eaLnBrk="1" hangingPunct="1"/>
              <a:r>
                <a:rPr lang="en-US" altLang="zh-CN" sz="2400" i="1" dirty="0">
                  <a:solidFill>
                    <a:srgbClr val="000000"/>
                  </a:solidFill>
                  <a:latin typeface="Palatino Linotype" panose="02040502050505030304" pitchFamily="18" charset="0"/>
                  <a:ea typeface="宋体" panose="02010600030101010101" pitchFamily="2" charset="-122"/>
                </a:rPr>
                <a:t>gas</a:t>
              </a:r>
              <a:endParaRPr lang="zh-CN" altLang="en-US" sz="2400" i="1" dirty="0">
                <a:solidFill>
                  <a:srgbClr val="000000"/>
                </a:solidFill>
                <a:latin typeface="Palatino Linotype" panose="02040502050505030304" pitchFamily="18" charset="0"/>
                <a:ea typeface="宋体" panose="02010600030101010101" pitchFamily="2" charset="-122"/>
              </a:endParaRPr>
            </a:p>
          </p:txBody>
        </p:sp>
      </p:grpSp>
      <p:sp>
        <p:nvSpPr>
          <p:cNvPr id="7" name="灯片编号占位符 6"/>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0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000"/>
                                        <p:tgtEl>
                                          <p:spTgt spid="2"/>
                                        </p:tgtEl>
                                      </p:cBhvr>
                                    </p:animEffect>
                                  </p:childTnLst>
                                </p:cTn>
                              </p:par>
                            </p:childTnLst>
                          </p:cTn>
                        </p:par>
                        <p:par>
                          <p:cTn id="35" fill="hold">
                            <p:stCondLst>
                              <p:cond delay="2500"/>
                            </p:stCondLst>
                            <p:childTnLst>
                              <p:par>
                                <p:cTn id="36" presetID="9" presetClass="exit" presetSubtype="0" fill="hold" nodeType="afterEffect">
                                  <p:stCondLst>
                                    <p:cond delay="0"/>
                                  </p:stCondLst>
                                  <p:childTnLst>
                                    <p:animEffect transition="out" filter="dissolv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22" presetClass="entr" presetSubtype="8"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repeatCount="200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35" presetClass="emph" presetSubtype="0" repeatCount="2000" fill="hold" grpId="1" nodeType="withEffect">
                                  <p:stCondLst>
                                    <p:cond delay="0"/>
                                  </p:stCondLst>
                                  <p:childTnLst>
                                    <p:anim calcmode="discrete" valueType="str">
                                      <p:cBhvr>
                                        <p:cTn id="48"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right)">
                                      <p:cBhvr>
                                        <p:cTn id="53" dur="500"/>
                                        <p:tgtEl>
                                          <p:spTgt spid="25"/>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right)">
                                      <p:cBhvr>
                                        <p:cTn id="57" dur="20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left)">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3795" name="灯片编号占位符 3"/>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33796" name="Text Box 2"/>
          <p:cNvSpPr txBox="1"/>
          <p:nvPr/>
        </p:nvSpPr>
        <p:spPr>
          <a:xfrm>
            <a:off x="541338" y="1412875"/>
            <a:ext cx="8069262" cy="1771650"/>
          </a:xfrm>
          <a:prstGeom prst="rect">
            <a:avLst/>
          </a:prstGeom>
          <a:noFill/>
          <a:ln w="9525">
            <a:noFill/>
          </a:ln>
        </p:spPr>
        <p:txBody>
          <a:bodyPr>
            <a:spAutoFit/>
          </a:bodyPr>
          <a:p>
            <a:pPr algn="just" eaLnBrk="1" hangingPunct="1">
              <a:lnSpc>
                <a:spcPct val="130000"/>
              </a:lnSpc>
              <a:spcBef>
                <a:spcPct val="20000"/>
              </a:spcBef>
            </a:pPr>
            <a:r>
              <a:rPr lang="en-US" altLang="zh-CN" sz="2800" b="1" dirty="0">
                <a:latin typeface="Century Schoolbook" panose="02040604050505020304" pitchFamily="18" charset="0"/>
                <a:ea typeface="宋体" panose="02010600030101010101" pitchFamily="2" charset="-122"/>
              </a:rPr>
              <a:t>     </a:t>
            </a:r>
            <a:r>
              <a:rPr lang="zh-CN" altLang="en-US" sz="2800" b="1" dirty="0">
                <a:latin typeface="Century Schoolbook" panose="02040604050505020304" pitchFamily="18" charset="0"/>
                <a:ea typeface="宋体" panose="02010600030101010101" pitchFamily="2" charset="-122"/>
              </a:rPr>
              <a:t>纯溶剂中加入</a:t>
            </a:r>
            <a:r>
              <a:rPr lang="zh-CN" altLang="en-US" sz="2800" b="1" dirty="0">
                <a:solidFill>
                  <a:srgbClr val="000066"/>
                </a:solidFill>
                <a:latin typeface="Century Schoolbook" panose="02040604050505020304" pitchFamily="18" charset="0"/>
                <a:ea typeface="宋体" panose="02010600030101010101" pitchFamily="2" charset="-122"/>
              </a:rPr>
              <a:t>难挥发性溶质</a:t>
            </a:r>
            <a:r>
              <a:rPr lang="zh-CN" altLang="en-US" sz="2800" b="1" dirty="0">
                <a:latin typeface="Century Schoolbook" panose="02040604050505020304" pitchFamily="18" charset="0"/>
                <a:ea typeface="宋体" panose="02010600030101010101" pitchFamily="2" charset="-122"/>
              </a:rPr>
              <a:t>后，液相中溶剂的摩尔分数下降，液相与气相间的平衡向液相一边移动，导致溶剂的</a:t>
            </a:r>
            <a:r>
              <a:rPr lang="zh-CN" altLang="en-US" sz="2800" b="1" dirty="0">
                <a:solidFill>
                  <a:srgbClr val="FF0000"/>
                </a:solidFill>
                <a:latin typeface="Century Schoolbook" panose="02040604050505020304" pitchFamily="18" charset="0"/>
                <a:ea typeface="黑体" panose="02010609060101010101" pitchFamily="49" charset="-122"/>
              </a:rPr>
              <a:t>蒸气压下降</a:t>
            </a:r>
            <a:r>
              <a:rPr lang="zh-CN" altLang="en-US" sz="2800" b="1" dirty="0">
                <a:latin typeface="Century Schoolbook" panose="02040604050505020304" pitchFamily="18" charset="0"/>
                <a:ea typeface="宋体" panose="02010600030101010101" pitchFamily="2" charset="-122"/>
              </a:rPr>
              <a:t>。</a:t>
            </a:r>
            <a:endParaRPr lang="zh-CN" altLang="en-US" sz="2800" b="1" dirty="0">
              <a:latin typeface="Century Schoolbook" panose="02040604050505020304" pitchFamily="18" charset="0"/>
              <a:ea typeface="宋体" panose="02010600030101010101" pitchFamily="2" charset="-122"/>
            </a:endParaRPr>
          </a:p>
        </p:txBody>
      </p:sp>
      <p:sp>
        <p:nvSpPr>
          <p:cNvPr id="33797" name="Rectangle 5"/>
          <p:cNvSpPr/>
          <p:nvPr/>
        </p:nvSpPr>
        <p:spPr>
          <a:xfrm>
            <a:off x="531813" y="3606800"/>
            <a:ext cx="7902575" cy="1708150"/>
          </a:xfrm>
          <a:prstGeom prst="rect">
            <a:avLst/>
          </a:prstGeom>
          <a:noFill/>
          <a:ln w="9525">
            <a:noFill/>
          </a:ln>
        </p:spPr>
        <p:txBody>
          <a:bodyPr>
            <a:spAutoFit/>
          </a:bodyPr>
          <a:p>
            <a:pPr eaLnBrk="1" hangingPunct="1">
              <a:lnSpc>
                <a:spcPct val="130000"/>
              </a:lnSpc>
            </a:pPr>
            <a:r>
              <a:rPr lang="en-US" altLang="zh-CN" sz="2800" b="1" dirty="0">
                <a:solidFill>
                  <a:srgbClr val="0000CC"/>
                </a:solidFill>
                <a:latin typeface="Century Schoolbook" panose="02040604050505020304" pitchFamily="18" charset="0"/>
                <a:ea typeface="宋体" panose="02010600030101010101" pitchFamily="2" charset="-122"/>
              </a:rPr>
              <a:t>      </a:t>
            </a:r>
            <a:r>
              <a:rPr lang="zh-CN" altLang="en-US" sz="2800" b="1" dirty="0">
                <a:solidFill>
                  <a:srgbClr val="0000CC"/>
                </a:solidFill>
                <a:latin typeface="Century Schoolbook" panose="02040604050505020304" pitchFamily="18" charset="0"/>
                <a:ea typeface="宋体" panose="02010600030101010101" pitchFamily="2" charset="-122"/>
              </a:rPr>
              <a:t>溶液中难挥发性溶质浓度愈大，溶剂的摩尔分数愈小（溶质的摩尔分数愈大），蒸气压下降愈多。</a:t>
            </a:r>
            <a:endParaRPr lang="zh-CN" altLang="en-US" sz="2800" b="1" dirty="0">
              <a:solidFill>
                <a:srgbClr val="0000CC"/>
              </a:solidFill>
              <a:latin typeface="Century Schoolbook" panose="02040604050505020304" pitchFamily="18" charset="0"/>
              <a:ea typeface="宋体" panose="02010600030101010101" pitchFamily="2" charset="-122"/>
            </a:endParaRPr>
          </a:p>
        </p:txBody>
      </p:sp>
      <p:sp>
        <p:nvSpPr>
          <p:cNvPr id="6" name="文本框 5"/>
          <p:cNvSpPr txBox="1"/>
          <p:nvPr/>
        </p:nvSpPr>
        <p:spPr>
          <a:xfrm>
            <a:off x="152400" y="666750"/>
            <a:ext cx="5262563" cy="646113"/>
          </a:xfrm>
          <a:prstGeom prst="rect">
            <a:avLst/>
          </a:prstGeom>
          <a:solidFill>
            <a:schemeClr val="accent4">
              <a:lumMod val="20000"/>
              <a:lumOff val="80000"/>
            </a:schemeClr>
          </a:solidFill>
        </p:spPr>
        <p:txBody>
          <a:bodyPr wrap="none" rtlCol="0">
            <a:spAutoFit/>
          </a:bodyPr>
          <a:lstStyle/>
          <a:p>
            <a:pPr marR="0" defTabSz="914400" eaLnBrk="1" fontAlgn="auto" hangingPunct="1">
              <a:spcBef>
                <a:spcPts val="0"/>
              </a:spcBef>
              <a:spcAft>
                <a:spcPts val="0"/>
              </a:spcAft>
              <a:buClrTx/>
              <a:buSzTx/>
              <a:buFontTx/>
              <a:buNone/>
              <a:defRPr/>
            </a:pPr>
            <a:r>
              <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rPr>
              <a:t>二、稀溶液的蒸气压下降</a:t>
            </a:r>
            <a:endPar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5843" name="Text Box 7"/>
          <p:cNvSpPr txBox="1"/>
          <p:nvPr/>
        </p:nvSpPr>
        <p:spPr>
          <a:xfrm>
            <a:off x="487363" y="5972175"/>
            <a:ext cx="6019800" cy="461963"/>
          </a:xfrm>
          <a:prstGeom prst="rect">
            <a:avLst/>
          </a:prstGeom>
          <a:noFill/>
          <a:ln w="9525">
            <a:noFill/>
          </a:ln>
        </p:spPr>
        <p:txBody>
          <a:bodyPr>
            <a:spAutoFit/>
          </a:bodyPr>
          <a:p>
            <a:pPr eaLnBrk="1" hangingPunct="1">
              <a:spcBef>
                <a:spcPct val="50000"/>
              </a:spcBef>
              <a:buNone/>
            </a:pPr>
            <a:r>
              <a:rPr lang="zh-CN" altLang="en-US" sz="2400" dirty="0">
                <a:latin typeface="隶书" panose="02010509060101010101" pitchFamily="49" charset="-122"/>
                <a:ea typeface="宋体" panose="02010600030101010101" pitchFamily="2" charset="-122"/>
              </a:rPr>
              <a:t>图</a:t>
            </a:r>
            <a:r>
              <a:rPr lang="en-US" altLang="zh-CN" sz="2400" dirty="0">
                <a:latin typeface="Times New Roman" panose="02020603050405020304" pitchFamily="18" charset="0"/>
                <a:ea typeface="宋体" panose="02010600030101010101" pitchFamily="2" charset="-122"/>
              </a:rPr>
              <a:t>2-2</a:t>
            </a:r>
            <a:r>
              <a:rPr lang="en-US" altLang="zh-CN" sz="2400" dirty="0">
                <a:latin typeface="隶书" panose="02010509060101010101" pitchFamily="49" charset="-122"/>
                <a:ea typeface="宋体" panose="02010600030101010101" pitchFamily="2" charset="-122"/>
              </a:rPr>
              <a:t>   </a:t>
            </a:r>
            <a:r>
              <a:rPr lang="zh-CN" altLang="en-US" sz="2400" dirty="0">
                <a:latin typeface="隶书" panose="02010509060101010101" pitchFamily="49" charset="-122"/>
                <a:ea typeface="宋体" panose="02010600030101010101" pitchFamily="2" charset="-122"/>
              </a:rPr>
              <a:t>纯溶剂与溶液蒸汽压曲线</a:t>
            </a:r>
            <a:endParaRPr lang="zh-CN" altLang="en-US" sz="2400" dirty="0">
              <a:latin typeface="隶书" panose="02010509060101010101" pitchFamily="49" charset="-122"/>
              <a:ea typeface="宋体" panose="02010600030101010101" pitchFamily="2" charset="-122"/>
            </a:endParaRPr>
          </a:p>
        </p:txBody>
      </p:sp>
      <p:pic>
        <p:nvPicPr>
          <p:cNvPr id="35844" name="Picture 8"/>
          <p:cNvPicPr>
            <a:picLocks noChangeAspect="1"/>
          </p:cNvPicPr>
          <p:nvPr/>
        </p:nvPicPr>
        <p:blipFill>
          <a:blip r:embed="rId1"/>
          <a:stretch>
            <a:fillRect/>
          </a:stretch>
        </p:blipFill>
        <p:spPr>
          <a:xfrm>
            <a:off x="504825" y="828675"/>
            <a:ext cx="5334000" cy="5040313"/>
          </a:xfrm>
          <a:prstGeom prst="rect">
            <a:avLst/>
          </a:prstGeom>
          <a:noFill/>
          <a:ln w="9525">
            <a:noFill/>
          </a:ln>
        </p:spPr>
      </p:pic>
      <p:sp>
        <p:nvSpPr>
          <p:cNvPr id="62473" name="Rectangle 9"/>
          <p:cNvSpPr/>
          <p:nvPr/>
        </p:nvSpPr>
        <p:spPr>
          <a:xfrm>
            <a:off x="6186488" y="1495425"/>
            <a:ext cx="1746250" cy="4573588"/>
          </a:xfrm>
          <a:prstGeom prst="rect">
            <a:avLst/>
          </a:prstGeom>
          <a:noFill/>
          <a:ln w="57150" cap="flat" cmpd="thinThick">
            <a:solidFill>
              <a:schemeClr val="hlink"/>
            </a:solidFill>
            <a:prstDash val="solid"/>
            <a:miter/>
            <a:headEnd type="none" w="med" len="med"/>
            <a:tailEnd type="none" w="med" len="med"/>
          </a:ln>
        </p:spPr>
        <p:txBody>
          <a:bodyPr>
            <a:spAutoFit/>
          </a:bodyPr>
          <a:p>
            <a:pPr eaLnBrk="1" hangingPunct="1">
              <a:lnSpc>
                <a:spcPct val="130000"/>
              </a:lnSpc>
            </a:pPr>
            <a:r>
              <a:rPr lang="zh-CN" altLang="en-US" sz="2800" b="1" dirty="0">
                <a:solidFill>
                  <a:srgbClr val="000066"/>
                </a:solidFill>
                <a:latin typeface="Century Schoolbook" panose="02040604050505020304" pitchFamily="18" charset="0"/>
                <a:ea typeface="宋体" panose="02010600030101010101" pitchFamily="2" charset="-122"/>
              </a:rPr>
              <a:t>溶液中难挥发性溶质浓度愈大，</a:t>
            </a:r>
            <a:r>
              <a:rPr lang="zh-CN" altLang="en-US" sz="2800" b="1" dirty="0">
                <a:solidFill>
                  <a:srgbClr val="FF0000"/>
                </a:solidFill>
                <a:latin typeface="Century Schoolbook" panose="02040604050505020304" pitchFamily="18" charset="0"/>
                <a:ea typeface="宋体" panose="02010600030101010101" pitchFamily="2" charset="-122"/>
              </a:rPr>
              <a:t>溶剂的摩尔分数愈小</a:t>
            </a:r>
            <a:r>
              <a:rPr lang="zh-CN" altLang="en-US" sz="2800" b="1" dirty="0">
                <a:solidFill>
                  <a:srgbClr val="000066"/>
                </a:solidFill>
                <a:latin typeface="Century Schoolbook" panose="02040604050505020304" pitchFamily="18" charset="0"/>
                <a:ea typeface="宋体" panose="02010600030101010101" pitchFamily="2" charset="-122"/>
              </a:rPr>
              <a:t>，蒸气压下降愈多。</a:t>
            </a:r>
            <a:endParaRPr lang="zh-CN" altLang="en-US" sz="2800" b="1" dirty="0">
              <a:solidFill>
                <a:srgbClr val="000066"/>
              </a:solidFill>
              <a:latin typeface="Century Schoolbook" panose="02040604050505020304" pitchFamily="18" charset="0"/>
              <a:ea typeface="宋体" panose="02010600030101010101" pitchFamily="2" charset="-122"/>
            </a:endParaRPr>
          </a:p>
        </p:txBody>
      </p:sp>
      <p:sp>
        <p:nvSpPr>
          <p:cNvPr id="62474" name="Line 10"/>
          <p:cNvSpPr/>
          <p:nvPr/>
        </p:nvSpPr>
        <p:spPr>
          <a:xfrm flipV="1">
            <a:off x="4211638" y="2060575"/>
            <a:ext cx="0" cy="3240088"/>
          </a:xfrm>
          <a:prstGeom prst="line">
            <a:avLst/>
          </a:prstGeom>
          <a:ln w="38100" cap="flat" cmpd="sng">
            <a:solidFill>
              <a:schemeClr val="hlink"/>
            </a:solidFill>
            <a:prstDash val="dash"/>
            <a:headEnd type="none" w="med" len="med"/>
            <a:tailEnd type="none" w="med" len="med"/>
          </a:ln>
        </p:spPr>
      </p:sp>
      <p:sp>
        <p:nvSpPr>
          <p:cNvPr id="62475" name="Line 11"/>
          <p:cNvSpPr/>
          <p:nvPr/>
        </p:nvSpPr>
        <p:spPr>
          <a:xfrm flipH="1">
            <a:off x="971550" y="2060575"/>
            <a:ext cx="3240088" cy="0"/>
          </a:xfrm>
          <a:prstGeom prst="line">
            <a:avLst/>
          </a:prstGeom>
          <a:ln w="28575" cap="flat" cmpd="sng">
            <a:solidFill>
              <a:schemeClr val="hlink"/>
            </a:solidFill>
            <a:prstDash val="dash"/>
            <a:headEnd type="none" w="med" len="med"/>
            <a:tailEnd type="none" w="med" len="med"/>
          </a:ln>
        </p:spPr>
      </p:sp>
      <p:sp>
        <p:nvSpPr>
          <p:cNvPr id="62476" name="Text Box 12"/>
          <p:cNvSpPr txBox="1"/>
          <p:nvPr/>
        </p:nvSpPr>
        <p:spPr>
          <a:xfrm>
            <a:off x="3995738" y="5373688"/>
            <a:ext cx="1152525" cy="393700"/>
          </a:xfrm>
          <a:prstGeom prst="rect">
            <a:avLst/>
          </a:prstGeom>
          <a:noFill/>
          <a:ln w="9525">
            <a:noFill/>
          </a:ln>
        </p:spPr>
        <p:txBody>
          <a:bodyPr>
            <a:spAutoFit/>
          </a:bodyPr>
          <a:p>
            <a:pPr eaLnBrk="1" hangingPunct="1">
              <a:spcBef>
                <a:spcPct val="50000"/>
              </a:spcBef>
              <a:buFont typeface="Wingdings" panose="05000000000000000000" pitchFamily="2" charset="2"/>
            </a:pPr>
            <a:r>
              <a:rPr lang="en-US" altLang="zh-CN" dirty="0">
                <a:solidFill>
                  <a:srgbClr val="006600"/>
                </a:solidFill>
                <a:latin typeface="Arial Black" panose="020B0A04020102020204" pitchFamily="34" charset="0"/>
                <a:ea typeface="宋体" panose="02010600030101010101" pitchFamily="2" charset="-122"/>
              </a:rPr>
              <a:t>100℃</a:t>
            </a:r>
            <a:endParaRPr lang="en-US" altLang="zh-CN" dirty="0">
              <a:solidFill>
                <a:srgbClr val="006600"/>
              </a:solidFill>
              <a:latin typeface="Arial Black" panose="020B0A04020102020204" pitchFamily="34" charset="0"/>
              <a:ea typeface="宋体" panose="02010600030101010101" pitchFamily="2" charset="-122"/>
            </a:endParaRPr>
          </a:p>
        </p:txBody>
      </p:sp>
      <p:sp>
        <p:nvSpPr>
          <p:cNvPr id="62478" name="Text Box 14"/>
          <p:cNvSpPr txBox="1"/>
          <p:nvPr/>
        </p:nvSpPr>
        <p:spPr>
          <a:xfrm>
            <a:off x="0" y="1903413"/>
            <a:ext cx="1512888" cy="393700"/>
          </a:xfrm>
          <a:prstGeom prst="rect">
            <a:avLst/>
          </a:prstGeom>
          <a:noFill/>
          <a:ln w="9525">
            <a:noFill/>
          </a:ln>
        </p:spPr>
        <p:txBody>
          <a:bodyPr>
            <a:spAutoFit/>
          </a:bodyPr>
          <a:p>
            <a:pPr eaLnBrk="1" hangingPunct="1">
              <a:buFont typeface="Wingdings" panose="05000000000000000000" pitchFamily="2" charset="2"/>
            </a:pPr>
            <a:r>
              <a:rPr lang="en-US" altLang="zh-CN" dirty="0">
                <a:solidFill>
                  <a:srgbClr val="006600"/>
                </a:solidFill>
                <a:latin typeface="Arial Black" panose="020B0A04020102020204" pitchFamily="34" charset="0"/>
                <a:ea typeface="宋体" panose="02010600030101010101" pitchFamily="2" charset="-122"/>
              </a:rPr>
              <a:t>101.3kPa</a:t>
            </a:r>
            <a:endParaRPr lang="en-US" altLang="zh-CN" dirty="0">
              <a:solidFill>
                <a:srgbClr val="006600"/>
              </a:solidFill>
              <a:latin typeface="Arial Black" panose="020B0A04020102020204" pitchFamily="34" charset="0"/>
              <a:ea typeface="宋体" panose="02010600030101010101" pitchFamily="2" charset="-122"/>
            </a:endParaRPr>
          </a:p>
        </p:txBody>
      </p:sp>
      <p:sp>
        <p:nvSpPr>
          <p:cNvPr id="62479" name="Line 15"/>
          <p:cNvSpPr/>
          <p:nvPr/>
        </p:nvSpPr>
        <p:spPr>
          <a:xfrm flipH="1">
            <a:off x="971550" y="3213100"/>
            <a:ext cx="3240088" cy="0"/>
          </a:xfrm>
          <a:prstGeom prst="line">
            <a:avLst/>
          </a:prstGeom>
          <a:ln w="28575" cap="flat" cmpd="sng">
            <a:solidFill>
              <a:schemeClr val="tx2"/>
            </a:solidFill>
            <a:prstDash val="dash"/>
            <a:headEnd type="none" w="med" len="med"/>
            <a:tailEnd type="none" w="med" len="med"/>
          </a:ln>
        </p:spPr>
      </p:sp>
      <p:sp>
        <p:nvSpPr>
          <p:cNvPr id="62480" name="Line 16"/>
          <p:cNvSpPr/>
          <p:nvPr/>
        </p:nvSpPr>
        <p:spPr>
          <a:xfrm flipH="1">
            <a:off x="971550" y="2636838"/>
            <a:ext cx="3240088" cy="0"/>
          </a:xfrm>
          <a:prstGeom prst="line">
            <a:avLst/>
          </a:prstGeom>
          <a:ln w="28575" cap="flat" cmpd="sng">
            <a:solidFill>
              <a:schemeClr val="tx2"/>
            </a:solidFill>
            <a:prstDash val="dash"/>
            <a:headEnd type="none" w="med" len="med"/>
            <a:tailEnd type="none" w="med" len="med"/>
          </a:ln>
        </p:spPr>
      </p:sp>
      <p:sp>
        <p:nvSpPr>
          <p:cNvPr id="12" name="文本框 11"/>
          <p:cNvSpPr txBox="1"/>
          <p:nvPr/>
        </p:nvSpPr>
        <p:spPr>
          <a:xfrm>
            <a:off x="1579563" y="130175"/>
            <a:ext cx="5264150" cy="646113"/>
          </a:xfrm>
          <a:prstGeom prst="rect">
            <a:avLst/>
          </a:prstGeom>
          <a:solidFill>
            <a:schemeClr val="accent4">
              <a:lumMod val="20000"/>
              <a:lumOff val="80000"/>
            </a:schemeClr>
          </a:solidFill>
        </p:spPr>
        <p:txBody>
          <a:bodyPr wrap="none" rtlCol="0">
            <a:spAutoFit/>
          </a:bodyPr>
          <a:lstStyle/>
          <a:p>
            <a:pPr marR="0" defTabSz="914400" eaLnBrk="1" fontAlgn="auto" hangingPunct="1">
              <a:spcBef>
                <a:spcPts val="0"/>
              </a:spcBef>
              <a:spcAft>
                <a:spcPts val="0"/>
              </a:spcAft>
              <a:buClrTx/>
              <a:buSzTx/>
              <a:buFontTx/>
              <a:buNone/>
              <a:defRPr/>
            </a:pPr>
            <a:r>
              <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rPr>
              <a:t>二、稀溶液的蒸气压下降</a:t>
            </a:r>
            <a:endPar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476"/>
                                        </p:tgtEl>
                                        <p:attrNameLst>
                                          <p:attrName>style.visibility</p:attrName>
                                        </p:attrNameLst>
                                      </p:cBhvr>
                                      <p:to>
                                        <p:strVal val="visible"/>
                                      </p:to>
                                    </p:set>
                                    <p:animEffect transition="in" filter="dissolve">
                                      <p:cBhvr>
                                        <p:cTn id="7" dur="500"/>
                                        <p:tgtEl>
                                          <p:spTgt spid="6247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2474"/>
                                        </p:tgtEl>
                                        <p:attrNameLst>
                                          <p:attrName>style.visibility</p:attrName>
                                        </p:attrNameLst>
                                      </p:cBhvr>
                                      <p:to>
                                        <p:strVal val="visible"/>
                                      </p:to>
                                    </p:set>
                                    <p:animEffect transition="in" filter="wipe(down)">
                                      <p:cBhvr>
                                        <p:cTn id="11" dur="500"/>
                                        <p:tgtEl>
                                          <p:spTgt spid="6247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2475"/>
                                        </p:tgtEl>
                                        <p:attrNameLst>
                                          <p:attrName>style.visibility</p:attrName>
                                        </p:attrNameLst>
                                      </p:cBhvr>
                                      <p:to>
                                        <p:strVal val="visible"/>
                                      </p:to>
                                    </p:set>
                                    <p:animEffect transition="in" filter="wipe(right)">
                                      <p:cBhvr>
                                        <p:cTn id="15" dur="500"/>
                                        <p:tgtEl>
                                          <p:spTgt spid="6247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2478"/>
                                        </p:tgtEl>
                                        <p:attrNameLst>
                                          <p:attrName>style.visibility</p:attrName>
                                        </p:attrNameLst>
                                      </p:cBhvr>
                                      <p:to>
                                        <p:strVal val="visible"/>
                                      </p:to>
                                    </p:set>
                                    <p:animEffect transition="in" filter="dissolve">
                                      <p:cBhvr>
                                        <p:cTn id="19" dur="500"/>
                                        <p:tgtEl>
                                          <p:spTgt spid="6247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62480"/>
                                        </p:tgtEl>
                                        <p:attrNameLst>
                                          <p:attrName>style.visibility</p:attrName>
                                        </p:attrNameLst>
                                      </p:cBhvr>
                                      <p:to>
                                        <p:strVal val="visible"/>
                                      </p:to>
                                    </p:set>
                                    <p:animEffect transition="in" filter="wipe(right)">
                                      <p:cBhvr>
                                        <p:cTn id="24" dur="500"/>
                                        <p:tgtEl>
                                          <p:spTgt spid="62480"/>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2479"/>
                                        </p:tgtEl>
                                        <p:attrNameLst>
                                          <p:attrName>style.visibility</p:attrName>
                                        </p:attrNameLst>
                                      </p:cBhvr>
                                      <p:to>
                                        <p:strVal val="visible"/>
                                      </p:to>
                                    </p:set>
                                    <p:animEffect transition="in" filter="wipe(right)">
                                      <p:cBhvr>
                                        <p:cTn id="28" dur="500"/>
                                        <p:tgtEl>
                                          <p:spTgt spid="62479"/>
                                        </p:tgtEl>
                                      </p:cBhvr>
                                    </p:animEffect>
                                  </p:childTnLst>
                                </p:cTn>
                              </p:par>
                            </p:childTnLst>
                          </p:cTn>
                        </p:par>
                        <p:par>
                          <p:cTn id="29" fill="hold">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62473"/>
                                        </p:tgtEl>
                                        <p:attrNameLst>
                                          <p:attrName>style.visibility</p:attrName>
                                        </p:attrNameLst>
                                      </p:cBhvr>
                                      <p:to>
                                        <p:strVal val="visible"/>
                                      </p:to>
                                    </p:set>
                                    <p:animEffect transition="in" filter="wipe(up)">
                                      <p:cBhvr>
                                        <p:cTn id="32" dur="500"/>
                                        <p:tgtEl>
                                          <p:spTgt spid="62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3" grpId="0" animBg="1"/>
      <p:bldP spid="62476" grpId="0"/>
      <p:bldP spid="624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7891" name="灯片编号占位符 3"/>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37892" name="Rectangle 3"/>
          <p:cNvSpPr/>
          <p:nvPr/>
        </p:nvSpPr>
        <p:spPr>
          <a:xfrm>
            <a:off x="582613" y="2266950"/>
            <a:ext cx="7848600" cy="1471613"/>
          </a:xfrm>
          <a:prstGeom prst="rect">
            <a:avLst/>
          </a:prstGeom>
          <a:noFill/>
          <a:ln w="9525">
            <a:noFill/>
          </a:ln>
        </p:spPr>
        <p:txBody>
          <a:bodyPr>
            <a:spAutoFit/>
          </a:bodyPr>
          <a:p>
            <a:pPr eaLnBrk="1" hangingPunct="1">
              <a:lnSpc>
                <a:spcPct val="110000"/>
              </a:lnSpc>
              <a:spcBef>
                <a:spcPct val="5000"/>
              </a:spcBef>
            </a:pPr>
            <a:r>
              <a:rPr lang="en-US" altLang="zh-CN" sz="2800" b="1" dirty="0">
                <a:latin typeface="Century Schoolbook" panose="02040604050505020304" pitchFamily="18" charset="0"/>
                <a:ea typeface="隶书" panose="02010509060101010101" pitchFamily="49" charset="-122"/>
              </a:rPr>
              <a:t>         </a:t>
            </a:r>
            <a:r>
              <a:rPr lang="zh-CN" altLang="en-US" sz="2800" b="1" dirty="0">
                <a:solidFill>
                  <a:srgbClr val="0000D8"/>
                </a:solidFill>
                <a:latin typeface="Century Schoolbook" panose="02040604050505020304" pitchFamily="18" charset="0"/>
                <a:ea typeface="楷体_GB2312" pitchFamily="49" charset="-122"/>
              </a:rPr>
              <a:t>一定温度下，难挥发性的非电解质稀溶液的蒸气压等于纯溶剂的饱和蒸气压与溶液中溶剂的摩尔分数的乘积。</a:t>
            </a:r>
            <a:endParaRPr lang="zh-CN" altLang="en-US" sz="2800" b="1" dirty="0">
              <a:solidFill>
                <a:schemeClr val="accent2"/>
              </a:solidFill>
              <a:latin typeface="Century Schoolbook" panose="02040604050505020304" pitchFamily="18" charset="0"/>
              <a:ea typeface="隶书" panose="02010509060101010101" pitchFamily="49" charset="-122"/>
            </a:endParaRPr>
          </a:p>
        </p:txBody>
      </p:sp>
      <p:sp>
        <p:nvSpPr>
          <p:cNvPr id="37893" name="Text Box 4"/>
          <p:cNvSpPr txBox="1"/>
          <p:nvPr/>
        </p:nvSpPr>
        <p:spPr>
          <a:xfrm>
            <a:off x="434975" y="788988"/>
            <a:ext cx="8143875" cy="1535112"/>
          </a:xfrm>
          <a:prstGeom prst="rect">
            <a:avLst/>
          </a:prstGeom>
          <a:noFill/>
          <a:ln w="9525">
            <a:noFill/>
          </a:ln>
        </p:spPr>
        <p:txBody>
          <a:bodyPr>
            <a:spAutoFit/>
          </a:bodyPr>
          <a:p>
            <a:pPr eaLnBrk="1" hangingPunct="1">
              <a:lnSpc>
                <a:spcPct val="110000"/>
              </a:lnSpc>
              <a:spcBef>
                <a:spcPct val="5000"/>
              </a:spcBef>
            </a:pPr>
            <a:r>
              <a:rPr lang="en-US" altLang="zh-CN" sz="2800" b="1" dirty="0">
                <a:latin typeface="Century Schoolbook" panose="02040604050505020304" pitchFamily="18" charset="0"/>
                <a:ea typeface="隶书" panose="02010509060101010101" pitchFamily="49" charset="-122"/>
              </a:rPr>
              <a:t>         1887</a:t>
            </a:r>
            <a:r>
              <a:rPr lang="zh-CN" altLang="en-US" sz="2800" b="1" dirty="0">
                <a:latin typeface="Century Schoolbook" panose="02040604050505020304" pitchFamily="18" charset="0"/>
                <a:ea typeface="楷体_GB2312" pitchFamily="49" charset="-122"/>
              </a:rPr>
              <a:t>年法国化学家</a:t>
            </a:r>
            <a:r>
              <a:rPr lang="en-US" altLang="zh-CN" sz="2800" b="1" dirty="0">
                <a:latin typeface="Century Schoolbook" panose="02040604050505020304" pitchFamily="18" charset="0"/>
                <a:ea typeface="隶书" panose="02010509060101010101" pitchFamily="49" charset="-122"/>
              </a:rPr>
              <a:t>Raoult F.M.</a:t>
            </a:r>
            <a:r>
              <a:rPr lang="zh-CN" altLang="en-US" sz="2800" b="1" dirty="0">
                <a:latin typeface="Century Schoolbook" panose="02040604050505020304" pitchFamily="18" charset="0"/>
                <a:ea typeface="楷体_GB2312" pitchFamily="49" charset="-122"/>
              </a:rPr>
              <a:t>根据大量实验结果，对于难挥发性的非电解质稀溶液，得出如</a:t>
            </a:r>
            <a:endParaRPr lang="zh-CN" altLang="en-US" sz="2800" b="1" dirty="0">
              <a:latin typeface="Century Schoolbook" panose="02040604050505020304" pitchFamily="18" charset="0"/>
              <a:ea typeface="楷体_GB2312" pitchFamily="49" charset="-122"/>
            </a:endParaRPr>
          </a:p>
          <a:p>
            <a:pPr eaLnBrk="1" hangingPunct="1">
              <a:lnSpc>
                <a:spcPct val="110000"/>
              </a:lnSpc>
              <a:spcBef>
                <a:spcPct val="5000"/>
              </a:spcBef>
            </a:pPr>
            <a:r>
              <a:rPr lang="zh-CN" altLang="en-US" sz="2800" b="1" dirty="0">
                <a:latin typeface="Century Schoolbook" panose="02040604050505020304" pitchFamily="18" charset="0"/>
                <a:ea typeface="楷体_GB2312" pitchFamily="49" charset="-122"/>
              </a:rPr>
              <a:t>下规律：</a:t>
            </a:r>
            <a:endParaRPr lang="zh-CN" altLang="en-US" sz="2800" b="1" dirty="0">
              <a:latin typeface="Century Schoolbook" panose="02040604050505020304" pitchFamily="18" charset="0"/>
              <a:ea typeface="楷体_GB2312" pitchFamily="49" charset="-122"/>
            </a:endParaRPr>
          </a:p>
        </p:txBody>
      </p:sp>
      <p:sp>
        <p:nvSpPr>
          <p:cNvPr id="37894" name="Line 8"/>
          <p:cNvSpPr/>
          <p:nvPr/>
        </p:nvSpPr>
        <p:spPr>
          <a:xfrm>
            <a:off x="3733800" y="2743200"/>
            <a:ext cx="1439863" cy="0"/>
          </a:xfrm>
          <a:prstGeom prst="line">
            <a:avLst/>
          </a:prstGeom>
          <a:ln w="28575" cap="flat" cmpd="sng">
            <a:solidFill>
              <a:srgbClr val="FF3300"/>
            </a:solidFill>
            <a:prstDash val="solid"/>
            <a:headEnd type="none" w="med" len="med"/>
            <a:tailEnd type="none" w="med" len="med"/>
          </a:ln>
        </p:spPr>
      </p:sp>
      <p:sp>
        <p:nvSpPr>
          <p:cNvPr id="37895" name="Line 9"/>
          <p:cNvSpPr/>
          <p:nvPr/>
        </p:nvSpPr>
        <p:spPr>
          <a:xfrm>
            <a:off x="5596255" y="2743200"/>
            <a:ext cx="2376488" cy="0"/>
          </a:xfrm>
          <a:prstGeom prst="line">
            <a:avLst/>
          </a:prstGeom>
          <a:ln w="28575" cap="flat" cmpd="sng">
            <a:solidFill>
              <a:srgbClr val="FF3300"/>
            </a:solidFill>
            <a:prstDash val="solid"/>
            <a:headEnd type="none" w="med" len="med"/>
            <a:tailEnd type="none" w="med" len="med"/>
          </a:ln>
        </p:spPr>
      </p:sp>
      <p:grpSp>
        <p:nvGrpSpPr>
          <p:cNvPr id="2" name="Group 12"/>
          <p:cNvGrpSpPr/>
          <p:nvPr/>
        </p:nvGrpSpPr>
        <p:grpSpPr>
          <a:xfrm>
            <a:off x="719138" y="3760788"/>
            <a:ext cx="7859712" cy="2792412"/>
            <a:chOff x="528" y="2115"/>
            <a:chExt cx="4951" cy="1450"/>
          </a:xfrm>
        </p:grpSpPr>
        <p:sp>
          <p:nvSpPr>
            <p:cNvPr id="37898" name="Text Box 5"/>
            <p:cNvSpPr txBox="1"/>
            <p:nvPr/>
          </p:nvSpPr>
          <p:spPr>
            <a:xfrm>
              <a:off x="528" y="3047"/>
              <a:ext cx="4951" cy="518"/>
            </a:xfrm>
            <a:prstGeom prst="rect">
              <a:avLst/>
            </a:prstGeom>
            <a:noFill/>
            <a:ln w="9525">
              <a:noFill/>
            </a:ln>
          </p:spPr>
          <p:txBody>
            <a:bodyPr>
              <a:spAutoFit/>
            </a:bodyPr>
            <a:p>
              <a:pPr eaLnBrk="1" hangingPunct="1">
                <a:lnSpc>
                  <a:spcPct val="110000"/>
                </a:lnSpc>
                <a:spcBef>
                  <a:spcPct val="5000"/>
                </a:spcBef>
              </a:pPr>
              <a:r>
                <a:rPr lang="en-US" altLang="zh-CN" sz="2800" b="1" dirty="0">
                  <a:latin typeface="Century Schoolbook" panose="02040604050505020304" pitchFamily="18" charset="0"/>
                  <a:ea typeface="隶书" panose="02010509060101010101" pitchFamily="49" charset="-122"/>
                </a:rPr>
                <a:t>       </a:t>
              </a:r>
              <a:r>
                <a:rPr lang="zh-CN" altLang="en-US" sz="2800" b="1" dirty="0">
                  <a:latin typeface="Century Schoolbook" panose="02040604050505020304" pitchFamily="18" charset="0"/>
                  <a:ea typeface="楷体_GB2312" pitchFamily="49" charset="-122"/>
                </a:rPr>
                <a:t>式中，</a:t>
              </a:r>
              <a:r>
                <a:rPr lang="zh-CN" altLang="en-US" sz="2800" b="1" dirty="0">
                  <a:latin typeface="Century Schoolbook" panose="02040604050505020304" pitchFamily="18" charset="0"/>
                  <a:ea typeface="隶书" panose="02010509060101010101" pitchFamily="49" charset="-122"/>
                </a:rPr>
                <a:t> </a:t>
              </a:r>
              <a:r>
                <a:rPr lang="en-US" altLang="zh-CN" sz="2800" b="1" i="1" dirty="0">
                  <a:solidFill>
                    <a:srgbClr val="FF0066"/>
                  </a:solidFill>
                  <a:latin typeface="Century Schoolbook" panose="02040604050505020304" pitchFamily="18" charset="0"/>
                  <a:ea typeface="隶书" panose="02010509060101010101" pitchFamily="49" charset="-122"/>
                </a:rPr>
                <a:t>p </a:t>
              </a:r>
              <a:r>
                <a:rPr lang="zh-CN" altLang="en-US" sz="2800" b="1" dirty="0">
                  <a:latin typeface="Century Schoolbook" panose="02040604050505020304" pitchFamily="18" charset="0"/>
                  <a:ea typeface="楷体_GB2312" pitchFamily="49" charset="-122"/>
                </a:rPr>
                <a:t>为溶液的蒸气压，</a:t>
              </a:r>
              <a:r>
                <a:rPr lang="zh-CN" altLang="en-US" sz="2800" b="1" dirty="0">
                  <a:latin typeface="Century Schoolbook" panose="02040604050505020304" pitchFamily="18" charset="0"/>
                  <a:ea typeface="隶书" panose="02010509060101010101" pitchFamily="49" charset="-122"/>
                </a:rPr>
                <a:t> </a:t>
              </a:r>
              <a:r>
                <a:rPr lang="en-US" altLang="zh-CN" sz="2800" b="1" i="1" dirty="0">
                  <a:solidFill>
                    <a:srgbClr val="FF0066"/>
                  </a:solidFill>
                  <a:latin typeface="Century Schoolbook" panose="02040604050505020304" pitchFamily="18" charset="0"/>
                  <a:ea typeface="隶书" panose="02010509060101010101" pitchFamily="49" charset="-122"/>
                </a:rPr>
                <a:t>p</a:t>
              </a:r>
              <a:r>
                <a:rPr lang="en-US" altLang="zh-CN" sz="2800" b="1" i="1" baseline="-25000" dirty="0">
                  <a:solidFill>
                    <a:srgbClr val="FF0066"/>
                  </a:solidFill>
                  <a:latin typeface="Century Schoolbook" panose="02040604050505020304" pitchFamily="18" charset="0"/>
                  <a:ea typeface="隶书" panose="02010509060101010101" pitchFamily="49" charset="-122"/>
                </a:rPr>
                <a:t>A</a:t>
              </a:r>
              <a:r>
                <a:rPr lang="zh-CN" altLang="en-US" sz="2800" b="1" i="1" dirty="0">
                  <a:solidFill>
                    <a:srgbClr val="FF0066"/>
                  </a:solidFill>
                  <a:latin typeface="Century Schoolbook" panose="02040604050505020304" pitchFamily="18" charset="0"/>
                  <a:ea typeface="隶书" panose="02010509060101010101" pitchFamily="49" charset="-122"/>
                </a:rPr>
                <a:t>*</a:t>
              </a:r>
              <a:r>
                <a:rPr lang="en-US" altLang="zh-CN" sz="2800" b="1" i="1" dirty="0">
                  <a:solidFill>
                    <a:srgbClr val="FF0066"/>
                  </a:solidFill>
                  <a:latin typeface="Century Schoolbook" panose="02040604050505020304" pitchFamily="18" charset="0"/>
                  <a:ea typeface="隶书" panose="02010509060101010101" pitchFamily="49" charset="-122"/>
                </a:rPr>
                <a:t> </a:t>
              </a:r>
              <a:r>
                <a:rPr lang="zh-CN" altLang="en-US" sz="2800" b="1" dirty="0">
                  <a:latin typeface="Century Schoolbook" panose="02040604050505020304" pitchFamily="18" charset="0"/>
                  <a:ea typeface="楷体_GB2312" pitchFamily="49" charset="-122"/>
                </a:rPr>
                <a:t>为纯溶剂的蒸气压，</a:t>
              </a:r>
              <a:r>
                <a:rPr lang="en-US" altLang="zh-CN" sz="2800" b="1" i="1" dirty="0">
                  <a:solidFill>
                    <a:srgbClr val="FF0066"/>
                  </a:solidFill>
                  <a:latin typeface="Century Schoolbook" panose="02040604050505020304" pitchFamily="18" charset="0"/>
                  <a:ea typeface="隶书" panose="02010509060101010101" pitchFamily="49" charset="-122"/>
                </a:rPr>
                <a:t>x</a:t>
              </a:r>
              <a:r>
                <a:rPr lang="en-US" altLang="zh-CN" sz="2800" b="1" baseline="-30000" dirty="0">
                  <a:solidFill>
                    <a:srgbClr val="FF0066"/>
                  </a:solidFill>
                  <a:latin typeface="Century Schoolbook" panose="02040604050505020304" pitchFamily="18" charset="0"/>
                  <a:ea typeface="隶书" panose="02010509060101010101" pitchFamily="49" charset="-122"/>
                </a:rPr>
                <a:t>A </a:t>
              </a:r>
              <a:r>
                <a:rPr lang="zh-CN" altLang="en-US" sz="2800" b="1" dirty="0">
                  <a:latin typeface="Century Schoolbook" panose="02040604050505020304" pitchFamily="18" charset="0"/>
                  <a:ea typeface="楷体_GB2312" pitchFamily="49" charset="-122"/>
                </a:rPr>
                <a:t>为溶液中溶剂的摩尔分数。</a:t>
              </a:r>
              <a:endParaRPr lang="zh-CN" altLang="en-US" sz="2800" b="1" dirty="0">
                <a:latin typeface="Century Schoolbook" panose="02040604050505020304" pitchFamily="18" charset="0"/>
                <a:ea typeface="楷体_GB2312" pitchFamily="49" charset="-122"/>
              </a:endParaRPr>
            </a:p>
          </p:txBody>
        </p:sp>
        <p:sp>
          <p:nvSpPr>
            <p:cNvPr id="37899" name="Text Box 6"/>
            <p:cNvSpPr txBox="1"/>
            <p:nvPr/>
          </p:nvSpPr>
          <p:spPr>
            <a:xfrm>
              <a:off x="1859" y="2496"/>
              <a:ext cx="1741" cy="364"/>
            </a:xfrm>
            <a:prstGeom prst="rect">
              <a:avLst/>
            </a:prstGeom>
            <a:gradFill rotWithShape="0">
              <a:gsLst>
                <a:gs pos="0">
                  <a:srgbClr val="99FF99"/>
                </a:gs>
                <a:gs pos="50000">
                  <a:srgbClr val="FFFFFF"/>
                </a:gs>
                <a:gs pos="100000">
                  <a:srgbClr val="99FF99"/>
                </a:gs>
              </a:gsLst>
              <a:lin ang="5400000" scaled="1"/>
              <a:tileRect/>
            </a:gradFill>
            <a:ln w="9525">
              <a:noFill/>
            </a:ln>
          </p:spPr>
          <p:txBody>
            <a:bodyPr>
              <a:spAutoFit/>
            </a:bodyPr>
            <a:p>
              <a:pPr eaLnBrk="1" hangingPunct="1">
                <a:lnSpc>
                  <a:spcPct val="110000"/>
                </a:lnSpc>
                <a:spcBef>
                  <a:spcPct val="5000"/>
                </a:spcBef>
              </a:pPr>
              <a:r>
                <a:rPr lang="en-US" altLang="zh-CN" sz="3400" b="1" i="1" dirty="0">
                  <a:solidFill>
                    <a:srgbClr val="FF0066"/>
                  </a:solidFill>
                  <a:latin typeface="Century Schoolbook" panose="02040604050505020304" pitchFamily="18" charset="0"/>
                  <a:ea typeface="隶书" panose="02010509060101010101" pitchFamily="49" charset="-122"/>
                </a:rPr>
                <a:t>p = </a:t>
              </a:r>
              <a:r>
                <a:rPr lang="en-US" altLang="zh-CN" sz="3600" b="1" i="1" dirty="0">
                  <a:solidFill>
                    <a:srgbClr val="FF0066"/>
                  </a:solidFill>
                  <a:latin typeface="Century Schoolbook" panose="02040604050505020304" pitchFamily="18" charset="0"/>
                  <a:ea typeface="隶书" panose="02010509060101010101" pitchFamily="49" charset="-122"/>
                </a:rPr>
                <a:t>p</a:t>
              </a:r>
              <a:r>
                <a:rPr lang="en-US" altLang="zh-CN" sz="3600" b="1" i="1" baseline="-25000" dirty="0">
                  <a:solidFill>
                    <a:srgbClr val="FF0066"/>
                  </a:solidFill>
                  <a:latin typeface="Century Schoolbook" panose="02040604050505020304" pitchFamily="18" charset="0"/>
                  <a:ea typeface="隶书" panose="02010509060101010101" pitchFamily="49" charset="-122"/>
                </a:rPr>
                <a:t>A</a:t>
              </a:r>
              <a:r>
                <a:rPr lang="zh-CN" altLang="en-US" sz="3600" b="1" i="1" dirty="0">
                  <a:solidFill>
                    <a:srgbClr val="FF0066"/>
                  </a:solidFill>
                  <a:latin typeface="Century Schoolbook" panose="02040604050505020304" pitchFamily="18" charset="0"/>
                  <a:ea typeface="隶书" panose="02010509060101010101" pitchFamily="49" charset="-122"/>
                </a:rPr>
                <a:t>*</a:t>
              </a:r>
              <a:r>
                <a:rPr lang="en-US" altLang="zh-CN" sz="3400" b="1" i="1" baseline="30000" dirty="0">
                  <a:solidFill>
                    <a:srgbClr val="FF0066"/>
                  </a:solidFill>
                  <a:latin typeface="Century Schoolbook" panose="02040604050505020304" pitchFamily="18" charset="0"/>
                  <a:ea typeface="隶书" panose="02010509060101010101" pitchFamily="49" charset="-122"/>
                </a:rPr>
                <a:t> </a:t>
              </a:r>
              <a:r>
                <a:rPr lang="en-US" altLang="zh-CN" sz="3400" b="1" i="1" dirty="0">
                  <a:solidFill>
                    <a:srgbClr val="FF0066"/>
                  </a:solidFill>
                  <a:latin typeface="Century Schoolbook" panose="02040604050505020304" pitchFamily="18" charset="0"/>
                  <a:ea typeface="隶书" panose="02010509060101010101" pitchFamily="49" charset="-122"/>
                </a:rPr>
                <a:t>x</a:t>
              </a:r>
              <a:r>
                <a:rPr lang="en-US" altLang="zh-CN" sz="3400" b="1" i="1" baseline="-30000" dirty="0">
                  <a:solidFill>
                    <a:srgbClr val="FF0066"/>
                  </a:solidFill>
                  <a:latin typeface="Century Schoolbook" panose="02040604050505020304" pitchFamily="18" charset="0"/>
                  <a:ea typeface="隶书" panose="02010509060101010101" pitchFamily="49" charset="-122"/>
                </a:rPr>
                <a:t>A</a:t>
              </a:r>
              <a:endParaRPr lang="en-US" altLang="zh-CN" sz="3400" b="1" i="1" baseline="-30000" dirty="0">
                <a:solidFill>
                  <a:srgbClr val="FF0066"/>
                </a:solidFill>
                <a:latin typeface="Century Schoolbook" panose="02040604050505020304" pitchFamily="18" charset="0"/>
                <a:ea typeface="隶书" panose="02010509060101010101" pitchFamily="49" charset="-122"/>
              </a:endParaRPr>
            </a:p>
          </p:txBody>
        </p:sp>
        <p:sp>
          <p:nvSpPr>
            <p:cNvPr id="37900" name="Text Box 10"/>
            <p:cNvSpPr txBox="1"/>
            <p:nvPr/>
          </p:nvSpPr>
          <p:spPr>
            <a:xfrm>
              <a:off x="1755" y="2115"/>
              <a:ext cx="1996" cy="327"/>
            </a:xfrm>
            <a:prstGeom prst="rect">
              <a:avLst/>
            </a:prstGeom>
            <a:noFill/>
            <a:ln w="9525">
              <a:noFill/>
            </a:ln>
          </p:spPr>
          <p:txBody>
            <a:bodyPr>
              <a:spAutoFit/>
            </a:bodyPr>
            <a:p>
              <a:pPr eaLnBrk="1" hangingPunct="1">
                <a:spcBef>
                  <a:spcPct val="50000"/>
                </a:spcBef>
              </a:pPr>
              <a:r>
                <a:rPr lang="zh-CN" altLang="en-US" sz="2800" b="1" dirty="0">
                  <a:latin typeface="Century Schoolbook" panose="02040604050505020304" pitchFamily="18" charset="0"/>
                  <a:ea typeface="楷体_GB2312" pitchFamily="49" charset="-122"/>
                </a:rPr>
                <a:t>用公式表示为：</a:t>
              </a:r>
              <a:endParaRPr lang="zh-CN" altLang="en-US" sz="2800" b="1" dirty="0">
                <a:latin typeface="Century Schoolbook" panose="02040604050505020304" pitchFamily="18" charset="0"/>
                <a:ea typeface="楷体_GB2312" pitchFamily="49" charset="-122"/>
              </a:endParaRPr>
            </a:p>
          </p:txBody>
        </p:sp>
      </p:grpSp>
      <p:sp>
        <p:nvSpPr>
          <p:cNvPr id="12" name="文本框 11"/>
          <p:cNvSpPr txBox="1"/>
          <p:nvPr/>
        </p:nvSpPr>
        <p:spPr>
          <a:xfrm>
            <a:off x="34925" y="120650"/>
            <a:ext cx="5264150" cy="646113"/>
          </a:xfrm>
          <a:prstGeom prst="rect">
            <a:avLst/>
          </a:prstGeom>
          <a:solidFill>
            <a:schemeClr val="accent4">
              <a:lumMod val="20000"/>
              <a:lumOff val="80000"/>
            </a:schemeClr>
          </a:solidFill>
        </p:spPr>
        <p:txBody>
          <a:bodyPr wrap="none" rtlCol="0">
            <a:spAutoFit/>
          </a:bodyPr>
          <a:lstStyle/>
          <a:p>
            <a:pPr marR="0" defTabSz="914400" eaLnBrk="1" fontAlgn="auto" hangingPunct="1">
              <a:spcBef>
                <a:spcPts val="0"/>
              </a:spcBef>
              <a:spcAft>
                <a:spcPts val="0"/>
              </a:spcAft>
              <a:buClrTx/>
              <a:buSzTx/>
              <a:buFontTx/>
              <a:buNone/>
              <a:defRPr/>
            </a:pPr>
            <a:r>
              <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rPr>
              <a:t>二、稀溶液的蒸气压下降</a:t>
            </a:r>
            <a:endPar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8915" name="灯片编号占位符 5"/>
          <p:cNvSpPr txBox="1">
            <a:spLocks noGrp="1"/>
          </p:cNvSpPr>
          <p:nvPr/>
        </p:nvSpPr>
        <p:spPr>
          <a:xfrm>
            <a:off x="8191500" y="5786438"/>
            <a:ext cx="452438"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38916" name="Text Box 3"/>
          <p:cNvSpPr txBox="1"/>
          <p:nvPr/>
        </p:nvSpPr>
        <p:spPr>
          <a:xfrm>
            <a:off x="357188" y="703263"/>
            <a:ext cx="7862887" cy="1117600"/>
          </a:xfrm>
          <a:prstGeom prst="rect">
            <a:avLst/>
          </a:prstGeom>
          <a:noFill/>
          <a:ln w="9525">
            <a:noFill/>
          </a:ln>
        </p:spPr>
        <p:txBody>
          <a:bodyPr>
            <a:spAutoFit/>
          </a:bodyPr>
          <a:p>
            <a:pPr eaLnBrk="1" hangingPunct="1">
              <a:lnSpc>
                <a:spcPct val="120000"/>
              </a:lnSpc>
              <a:spcBef>
                <a:spcPct val="5000"/>
              </a:spcBef>
            </a:pPr>
            <a:r>
              <a:rPr lang="en-US" altLang="zh-CN" sz="2800" b="1" dirty="0">
                <a:latin typeface="Century Schoolbook" panose="02040604050505020304" pitchFamily="18" charset="0"/>
                <a:ea typeface="隶书" panose="02010509060101010101" pitchFamily="49" charset="-122"/>
              </a:rPr>
              <a:t>      </a:t>
            </a:r>
            <a:r>
              <a:rPr lang="zh-CN" altLang="en-US" sz="2800" b="1" dirty="0">
                <a:latin typeface="Century Schoolbook" panose="02040604050505020304" pitchFamily="18" charset="0"/>
                <a:ea typeface="楷体_GB2312" pitchFamily="49" charset="-122"/>
              </a:rPr>
              <a:t>对于只有一种溶质的稀溶液，设</a:t>
            </a:r>
            <a:r>
              <a:rPr lang="en-US" altLang="zh-CN" sz="2800" b="1" i="1" dirty="0">
                <a:latin typeface="Century Schoolbook" panose="02040604050505020304" pitchFamily="18" charset="0"/>
                <a:ea typeface="隶书" panose="02010509060101010101" pitchFamily="49" charset="-122"/>
              </a:rPr>
              <a:t>x</a:t>
            </a:r>
            <a:r>
              <a:rPr lang="en-US" altLang="zh-CN" sz="2800" b="1" i="1" baseline="-30000" dirty="0">
                <a:latin typeface="Century Schoolbook" panose="02040604050505020304" pitchFamily="18" charset="0"/>
                <a:ea typeface="隶书" panose="02010509060101010101" pitchFamily="49" charset="-122"/>
              </a:rPr>
              <a:t>B</a:t>
            </a:r>
            <a:r>
              <a:rPr lang="zh-CN" altLang="en-US" sz="2800" b="1" dirty="0">
                <a:latin typeface="Century Schoolbook" panose="02040604050505020304" pitchFamily="18" charset="0"/>
                <a:ea typeface="楷体_GB2312" pitchFamily="49" charset="-122"/>
              </a:rPr>
              <a:t>为溶质的摩尔分数，则</a:t>
            </a:r>
            <a:r>
              <a:rPr lang="zh-CN" altLang="en-US" sz="2800" b="1" i="1" baseline="-30000" dirty="0">
                <a:latin typeface="Century Schoolbook" panose="02040604050505020304" pitchFamily="18" charset="0"/>
                <a:ea typeface="隶书" panose="02010509060101010101" pitchFamily="49" charset="-122"/>
              </a:rPr>
              <a:t> </a:t>
            </a:r>
            <a:r>
              <a:rPr lang="zh-CN" altLang="en-US" sz="2800" b="1" dirty="0">
                <a:latin typeface="Century Schoolbook" panose="02040604050505020304" pitchFamily="18" charset="0"/>
                <a:ea typeface="隶书" panose="02010509060101010101" pitchFamily="49" charset="-122"/>
              </a:rPr>
              <a:t> </a:t>
            </a:r>
            <a:r>
              <a:rPr lang="en-US" altLang="zh-CN" sz="2800" b="1" i="1" dirty="0">
                <a:latin typeface="Century Schoolbook" panose="02040604050505020304" pitchFamily="18" charset="0"/>
                <a:ea typeface="隶书" panose="02010509060101010101" pitchFamily="49" charset="-122"/>
              </a:rPr>
              <a:t>x</a:t>
            </a:r>
            <a:r>
              <a:rPr lang="en-US" altLang="zh-CN" sz="2800" b="1" i="1" baseline="-30000" dirty="0">
                <a:latin typeface="Century Schoolbook" panose="02040604050505020304" pitchFamily="18" charset="0"/>
                <a:ea typeface="隶书" panose="02010509060101010101" pitchFamily="49" charset="-122"/>
              </a:rPr>
              <a:t>A </a:t>
            </a:r>
            <a:r>
              <a:rPr lang="zh-CN" altLang="en-US" sz="2800" b="1" dirty="0">
                <a:latin typeface="Century Schoolbook" panose="02040604050505020304" pitchFamily="18" charset="0"/>
                <a:ea typeface="隶书" panose="02010509060101010101" pitchFamily="49" charset="-122"/>
              </a:rPr>
              <a:t>＋</a:t>
            </a:r>
            <a:r>
              <a:rPr lang="en-US" altLang="zh-CN" sz="2800" b="1" i="1" dirty="0">
                <a:latin typeface="Century Schoolbook" panose="02040604050505020304" pitchFamily="18" charset="0"/>
                <a:ea typeface="隶书" panose="02010509060101010101" pitchFamily="49" charset="-122"/>
              </a:rPr>
              <a:t>x</a:t>
            </a:r>
            <a:r>
              <a:rPr lang="en-US" altLang="zh-CN" sz="2800" b="1" i="1" baseline="-30000" dirty="0">
                <a:latin typeface="Century Schoolbook" panose="02040604050505020304" pitchFamily="18" charset="0"/>
                <a:ea typeface="隶书" panose="02010509060101010101" pitchFamily="49" charset="-122"/>
              </a:rPr>
              <a:t>B  </a:t>
            </a:r>
            <a:r>
              <a:rPr lang="en-US" altLang="zh-CN" sz="2800" b="1" i="1" dirty="0">
                <a:latin typeface="Century Schoolbook" panose="02040604050505020304" pitchFamily="18" charset="0"/>
                <a:ea typeface="隶书" panose="02010509060101010101" pitchFamily="49" charset="-122"/>
              </a:rPr>
              <a:t>=</a:t>
            </a:r>
            <a:r>
              <a:rPr lang="en-US" altLang="zh-CN" sz="2800" b="1" dirty="0">
                <a:latin typeface="Century Schoolbook" panose="02040604050505020304" pitchFamily="18" charset="0"/>
                <a:ea typeface="隶书" panose="02010509060101010101" pitchFamily="49" charset="-122"/>
              </a:rPr>
              <a:t>1</a:t>
            </a:r>
            <a:r>
              <a:rPr lang="zh-CN" altLang="en-US" sz="2800" b="1" dirty="0">
                <a:latin typeface="Century Schoolbook" panose="02040604050505020304" pitchFamily="18" charset="0"/>
                <a:ea typeface="楷体_GB2312" pitchFamily="49" charset="-122"/>
              </a:rPr>
              <a:t>。</a:t>
            </a:r>
            <a:endParaRPr lang="zh-CN" altLang="en-US" sz="2800" b="1" dirty="0">
              <a:latin typeface="Century Schoolbook" panose="02040604050505020304" pitchFamily="18" charset="0"/>
              <a:ea typeface="楷体_GB2312" pitchFamily="49" charset="-122"/>
            </a:endParaRPr>
          </a:p>
        </p:txBody>
      </p:sp>
      <p:sp>
        <p:nvSpPr>
          <p:cNvPr id="147461" name="Text Box 5"/>
          <p:cNvSpPr txBox="1"/>
          <p:nvPr/>
        </p:nvSpPr>
        <p:spPr>
          <a:xfrm>
            <a:off x="2843213" y="2595563"/>
            <a:ext cx="3149600" cy="633412"/>
          </a:xfrm>
          <a:prstGeom prst="rect">
            <a:avLst/>
          </a:prstGeom>
          <a:noFill/>
          <a:ln w="9525">
            <a:noFill/>
          </a:ln>
        </p:spPr>
        <p:txBody>
          <a:bodyPr wrap="none">
            <a:spAutoFit/>
          </a:bodyPr>
          <a:p>
            <a:pPr eaLnBrk="1" hangingPunct="1">
              <a:lnSpc>
                <a:spcPct val="110000"/>
              </a:lnSpc>
              <a:spcBef>
                <a:spcPct val="5000"/>
              </a:spcBef>
            </a:pPr>
            <a:r>
              <a:rPr lang="en-US" altLang="zh-CN" sz="3000" b="1" i="1" dirty="0">
                <a:latin typeface="Century Schoolbook" panose="02040604050505020304" pitchFamily="18" charset="0"/>
                <a:ea typeface="隶书" panose="02010509060101010101" pitchFamily="49" charset="-122"/>
              </a:rPr>
              <a:t>p = </a:t>
            </a:r>
            <a:r>
              <a:rPr lang="en-US" altLang="zh-CN" sz="3200" b="1" i="1" dirty="0">
                <a:solidFill>
                  <a:srgbClr val="FF0066"/>
                </a:solidFill>
                <a:latin typeface="Century Schoolbook" panose="02040604050505020304" pitchFamily="18" charset="0"/>
                <a:ea typeface="隶书" panose="02010509060101010101" pitchFamily="49" charset="-122"/>
              </a:rPr>
              <a:t>p</a:t>
            </a:r>
            <a:r>
              <a:rPr lang="en-US" altLang="zh-CN" sz="3200" b="1" i="1" baseline="-25000" dirty="0">
                <a:solidFill>
                  <a:srgbClr val="FF0066"/>
                </a:solidFill>
                <a:latin typeface="Century Schoolbook" panose="02040604050505020304" pitchFamily="18" charset="0"/>
                <a:ea typeface="隶书" panose="02010509060101010101" pitchFamily="49" charset="-122"/>
              </a:rPr>
              <a:t>A</a:t>
            </a:r>
            <a:r>
              <a:rPr lang="zh-CN" altLang="en-US" sz="3200" b="1" i="1" dirty="0">
                <a:solidFill>
                  <a:srgbClr val="FF0066"/>
                </a:solidFill>
                <a:latin typeface="Century Schoolbook" panose="02040604050505020304" pitchFamily="18" charset="0"/>
                <a:ea typeface="隶书" panose="02010509060101010101" pitchFamily="49" charset="-122"/>
              </a:rPr>
              <a:t>*</a:t>
            </a:r>
            <a:r>
              <a:rPr lang="en-US" altLang="zh-CN" sz="3000" b="1" i="1" dirty="0">
                <a:latin typeface="Century Schoolbook" panose="02040604050505020304" pitchFamily="18" charset="0"/>
                <a:ea typeface="隶书" panose="02010509060101010101" pitchFamily="49" charset="-122"/>
              </a:rPr>
              <a:t> - </a:t>
            </a:r>
            <a:r>
              <a:rPr lang="en-US" altLang="zh-CN" sz="3200" b="1" i="1" dirty="0">
                <a:solidFill>
                  <a:srgbClr val="FF0066"/>
                </a:solidFill>
                <a:latin typeface="Century Schoolbook" panose="02040604050505020304" pitchFamily="18" charset="0"/>
                <a:ea typeface="隶书" panose="02010509060101010101" pitchFamily="49" charset="-122"/>
              </a:rPr>
              <a:t>p</a:t>
            </a:r>
            <a:r>
              <a:rPr lang="en-US" altLang="zh-CN" sz="3200" b="1" i="1" baseline="-25000" dirty="0">
                <a:solidFill>
                  <a:srgbClr val="FF0066"/>
                </a:solidFill>
                <a:latin typeface="Century Schoolbook" panose="02040604050505020304" pitchFamily="18" charset="0"/>
                <a:ea typeface="隶书" panose="02010509060101010101" pitchFamily="49" charset="-122"/>
              </a:rPr>
              <a:t>A</a:t>
            </a:r>
            <a:r>
              <a:rPr lang="zh-CN" altLang="en-US" sz="3200" b="1" i="1" dirty="0">
                <a:solidFill>
                  <a:srgbClr val="FF0066"/>
                </a:solidFill>
                <a:latin typeface="Century Schoolbook" panose="02040604050505020304" pitchFamily="18" charset="0"/>
                <a:ea typeface="隶书" panose="02010509060101010101" pitchFamily="49" charset="-122"/>
              </a:rPr>
              <a:t>*</a:t>
            </a:r>
            <a:r>
              <a:rPr lang="en-US" altLang="zh-CN" sz="3000" b="1" i="1" baseline="30000" dirty="0">
                <a:latin typeface="Century Schoolbook" panose="02040604050505020304" pitchFamily="18" charset="0"/>
                <a:ea typeface="隶书" panose="02010509060101010101" pitchFamily="49" charset="-122"/>
              </a:rPr>
              <a:t> </a:t>
            </a:r>
            <a:r>
              <a:rPr lang="en-US" altLang="zh-CN" sz="3000" b="1" i="1" dirty="0">
                <a:latin typeface="Century Schoolbook" panose="02040604050505020304" pitchFamily="18" charset="0"/>
                <a:ea typeface="隶书" panose="02010509060101010101" pitchFamily="49" charset="-122"/>
              </a:rPr>
              <a:t>x</a:t>
            </a:r>
            <a:r>
              <a:rPr lang="en-US" altLang="zh-CN" sz="3000" b="1" i="1" baseline="-30000" dirty="0">
                <a:latin typeface="Century Schoolbook" panose="02040604050505020304" pitchFamily="18" charset="0"/>
                <a:ea typeface="隶书" panose="02010509060101010101" pitchFamily="49" charset="-122"/>
              </a:rPr>
              <a:t>B </a:t>
            </a:r>
            <a:endParaRPr lang="en-US" altLang="zh-CN" sz="3000" b="1" i="1" baseline="-30000" dirty="0">
              <a:latin typeface="Century Schoolbook" panose="02040604050505020304" pitchFamily="18" charset="0"/>
              <a:ea typeface="隶书" panose="02010509060101010101" pitchFamily="49" charset="-122"/>
            </a:endParaRPr>
          </a:p>
        </p:txBody>
      </p:sp>
      <p:sp>
        <p:nvSpPr>
          <p:cNvPr id="147462" name="Text Box 6"/>
          <p:cNvSpPr txBox="1"/>
          <p:nvPr/>
        </p:nvSpPr>
        <p:spPr>
          <a:xfrm>
            <a:off x="2843213" y="3281363"/>
            <a:ext cx="3149600" cy="633412"/>
          </a:xfrm>
          <a:prstGeom prst="rect">
            <a:avLst/>
          </a:prstGeom>
          <a:noFill/>
          <a:ln w="9525">
            <a:noFill/>
          </a:ln>
        </p:spPr>
        <p:txBody>
          <a:bodyPr wrap="none">
            <a:spAutoFit/>
          </a:bodyPr>
          <a:p>
            <a:pPr eaLnBrk="1" hangingPunct="1">
              <a:lnSpc>
                <a:spcPct val="110000"/>
              </a:lnSpc>
              <a:spcBef>
                <a:spcPct val="5000"/>
              </a:spcBef>
            </a:pPr>
            <a:r>
              <a:rPr lang="en-US" altLang="zh-CN" sz="3200" b="1" i="1" dirty="0">
                <a:solidFill>
                  <a:srgbClr val="FF0066"/>
                </a:solidFill>
                <a:latin typeface="Century Schoolbook" panose="02040604050505020304" pitchFamily="18" charset="0"/>
                <a:ea typeface="隶书" panose="02010509060101010101" pitchFamily="49" charset="-122"/>
              </a:rPr>
              <a:t>p</a:t>
            </a:r>
            <a:r>
              <a:rPr lang="en-US" altLang="zh-CN" sz="3200" b="1" i="1" baseline="-25000" dirty="0">
                <a:solidFill>
                  <a:srgbClr val="FF0066"/>
                </a:solidFill>
                <a:latin typeface="Century Schoolbook" panose="02040604050505020304" pitchFamily="18" charset="0"/>
                <a:ea typeface="隶书" panose="02010509060101010101" pitchFamily="49" charset="-122"/>
              </a:rPr>
              <a:t>A</a:t>
            </a:r>
            <a:r>
              <a:rPr lang="zh-CN" altLang="en-US" sz="3200" b="1" i="1" dirty="0">
                <a:solidFill>
                  <a:srgbClr val="FF0066"/>
                </a:solidFill>
                <a:latin typeface="Century Schoolbook" panose="02040604050505020304" pitchFamily="18" charset="0"/>
                <a:ea typeface="隶书" panose="02010509060101010101" pitchFamily="49" charset="-122"/>
              </a:rPr>
              <a:t>*</a:t>
            </a:r>
            <a:r>
              <a:rPr lang="en-US" altLang="zh-CN" sz="3000" b="1" i="1" dirty="0">
                <a:latin typeface="Century Schoolbook" panose="02040604050505020304" pitchFamily="18" charset="0"/>
                <a:ea typeface="隶书" panose="02010509060101010101" pitchFamily="49" charset="-122"/>
              </a:rPr>
              <a:t> - p = </a:t>
            </a:r>
            <a:r>
              <a:rPr lang="en-US" altLang="zh-CN" sz="3200" b="1" i="1" dirty="0">
                <a:solidFill>
                  <a:srgbClr val="FF0066"/>
                </a:solidFill>
                <a:latin typeface="Century Schoolbook" panose="02040604050505020304" pitchFamily="18" charset="0"/>
                <a:ea typeface="隶书" panose="02010509060101010101" pitchFamily="49" charset="-122"/>
              </a:rPr>
              <a:t>p</a:t>
            </a:r>
            <a:r>
              <a:rPr lang="en-US" altLang="zh-CN" sz="3200" b="1" i="1" baseline="-25000" dirty="0">
                <a:solidFill>
                  <a:srgbClr val="FF0066"/>
                </a:solidFill>
                <a:latin typeface="Century Schoolbook" panose="02040604050505020304" pitchFamily="18" charset="0"/>
                <a:ea typeface="隶书" panose="02010509060101010101" pitchFamily="49" charset="-122"/>
              </a:rPr>
              <a:t>A</a:t>
            </a:r>
            <a:r>
              <a:rPr lang="zh-CN" altLang="en-US" sz="3200" b="1" i="1" dirty="0">
                <a:solidFill>
                  <a:srgbClr val="FF0066"/>
                </a:solidFill>
                <a:latin typeface="Century Schoolbook" panose="02040604050505020304" pitchFamily="18" charset="0"/>
                <a:ea typeface="隶书" panose="02010509060101010101" pitchFamily="49" charset="-122"/>
              </a:rPr>
              <a:t>*</a:t>
            </a:r>
            <a:r>
              <a:rPr lang="en-US" altLang="zh-CN" sz="3000" b="1" i="1" baseline="30000" dirty="0">
                <a:latin typeface="Century Schoolbook" panose="02040604050505020304" pitchFamily="18" charset="0"/>
                <a:ea typeface="隶书" panose="02010509060101010101" pitchFamily="49" charset="-122"/>
              </a:rPr>
              <a:t> </a:t>
            </a:r>
            <a:r>
              <a:rPr lang="en-US" altLang="zh-CN" sz="3000" b="1" i="1" dirty="0">
                <a:latin typeface="Century Schoolbook" panose="02040604050505020304" pitchFamily="18" charset="0"/>
                <a:ea typeface="隶书" panose="02010509060101010101" pitchFamily="49" charset="-122"/>
              </a:rPr>
              <a:t>x</a:t>
            </a:r>
            <a:r>
              <a:rPr lang="en-US" altLang="zh-CN" sz="3000" b="1" i="1" baseline="-30000" dirty="0">
                <a:latin typeface="Century Schoolbook" panose="02040604050505020304" pitchFamily="18" charset="0"/>
                <a:ea typeface="隶书" panose="02010509060101010101" pitchFamily="49" charset="-122"/>
              </a:rPr>
              <a:t>B </a:t>
            </a:r>
            <a:endParaRPr lang="en-US" altLang="zh-CN" sz="3000" b="1" dirty="0">
              <a:latin typeface="Century Schoolbook" panose="02040604050505020304" pitchFamily="18" charset="0"/>
              <a:ea typeface="隶书" panose="02010509060101010101" pitchFamily="49" charset="-122"/>
            </a:endParaRPr>
          </a:p>
        </p:txBody>
      </p:sp>
      <p:sp>
        <p:nvSpPr>
          <p:cNvPr id="147463" name="Text Box 7"/>
          <p:cNvSpPr txBox="1"/>
          <p:nvPr/>
        </p:nvSpPr>
        <p:spPr>
          <a:xfrm>
            <a:off x="3419475" y="3890963"/>
            <a:ext cx="1563688" cy="587375"/>
          </a:xfrm>
          <a:prstGeom prst="rect">
            <a:avLst/>
          </a:prstGeom>
          <a:noFill/>
          <a:ln w="9525">
            <a:noFill/>
          </a:ln>
        </p:spPr>
        <p:txBody>
          <a:bodyPr wrap="none">
            <a:spAutoFit/>
          </a:bodyPr>
          <a:p>
            <a:pPr eaLnBrk="1" hangingPunct="1">
              <a:lnSpc>
                <a:spcPct val="110000"/>
              </a:lnSpc>
              <a:spcBef>
                <a:spcPct val="5000"/>
              </a:spcBef>
            </a:pPr>
            <a:r>
              <a:rPr lang="en-US" altLang="zh-CN" sz="3200" b="1" i="1" dirty="0">
                <a:solidFill>
                  <a:srgbClr val="FF0066"/>
                </a:solidFill>
                <a:latin typeface="Century Schoolbook" panose="02040604050505020304" pitchFamily="18" charset="0"/>
                <a:ea typeface="隶书" panose="02010509060101010101" pitchFamily="49" charset="-122"/>
              </a:rPr>
              <a:t>p</a:t>
            </a:r>
            <a:r>
              <a:rPr lang="en-US" altLang="zh-CN" sz="3200" b="1" i="1" baseline="-25000" dirty="0">
                <a:solidFill>
                  <a:srgbClr val="FF0066"/>
                </a:solidFill>
                <a:latin typeface="Century Schoolbook" panose="02040604050505020304" pitchFamily="18" charset="0"/>
                <a:ea typeface="隶书" panose="02010509060101010101" pitchFamily="49" charset="-122"/>
              </a:rPr>
              <a:t>A</a:t>
            </a:r>
            <a:r>
              <a:rPr lang="zh-CN" altLang="en-US" sz="3200" b="1" i="1" dirty="0">
                <a:solidFill>
                  <a:srgbClr val="FF0066"/>
                </a:solidFill>
                <a:latin typeface="Century Schoolbook" panose="02040604050505020304" pitchFamily="18" charset="0"/>
                <a:ea typeface="隶书" panose="02010509060101010101" pitchFamily="49" charset="-122"/>
              </a:rPr>
              <a:t>*</a:t>
            </a:r>
            <a:r>
              <a:rPr lang="en-US" altLang="zh-CN" sz="3000" b="1" i="1" dirty="0">
                <a:latin typeface="Century Schoolbook" panose="02040604050505020304" pitchFamily="18" charset="0"/>
                <a:ea typeface="隶书" panose="02010509060101010101" pitchFamily="49" charset="-122"/>
              </a:rPr>
              <a:t> </a:t>
            </a:r>
            <a:r>
              <a:rPr lang="en-US" altLang="zh-CN" sz="3000" b="1" dirty="0">
                <a:latin typeface="Century Schoolbook" panose="02040604050505020304" pitchFamily="18" charset="0"/>
                <a:ea typeface="隶书" panose="02010509060101010101" pitchFamily="49" charset="-122"/>
              </a:rPr>
              <a:t>&gt;</a:t>
            </a:r>
            <a:r>
              <a:rPr lang="en-US" altLang="zh-CN" sz="3000" b="1" i="1" dirty="0">
                <a:latin typeface="Century Schoolbook" panose="02040604050505020304" pitchFamily="18" charset="0"/>
                <a:ea typeface="隶书" panose="02010509060101010101" pitchFamily="49" charset="-122"/>
              </a:rPr>
              <a:t> p</a:t>
            </a:r>
            <a:endParaRPr lang="en-US" altLang="zh-CN" sz="3000" b="1" i="1" baseline="-30000" dirty="0">
              <a:latin typeface="Century Schoolbook" panose="02040604050505020304" pitchFamily="18" charset="0"/>
              <a:ea typeface="隶书" panose="02010509060101010101" pitchFamily="49" charset="-122"/>
            </a:endParaRPr>
          </a:p>
        </p:txBody>
      </p:sp>
      <p:sp>
        <p:nvSpPr>
          <p:cNvPr id="147464" name="Text Box 8"/>
          <p:cNvSpPr txBox="1"/>
          <p:nvPr/>
        </p:nvSpPr>
        <p:spPr>
          <a:xfrm>
            <a:off x="2143125" y="4649788"/>
            <a:ext cx="4714875" cy="633412"/>
          </a:xfrm>
          <a:prstGeom prst="rect">
            <a:avLst/>
          </a:prstGeom>
          <a:gradFill rotWithShape="0">
            <a:gsLst>
              <a:gs pos="0">
                <a:srgbClr val="99FF99"/>
              </a:gs>
              <a:gs pos="50000">
                <a:srgbClr val="FFFFFF"/>
              </a:gs>
              <a:gs pos="100000">
                <a:srgbClr val="99FF99"/>
              </a:gs>
            </a:gsLst>
            <a:lin ang="5400000" scaled="1"/>
            <a:tileRect/>
          </a:gradFill>
          <a:ln w="9525">
            <a:noFill/>
          </a:ln>
        </p:spPr>
        <p:txBody>
          <a:bodyPr>
            <a:spAutoFit/>
          </a:bodyPr>
          <a:p>
            <a:pPr eaLnBrk="1" hangingPunct="1">
              <a:lnSpc>
                <a:spcPct val="110000"/>
              </a:lnSpc>
              <a:spcBef>
                <a:spcPct val="5000"/>
              </a:spcBef>
            </a:pPr>
            <a:r>
              <a:rPr lang="en-US" altLang="zh-CN" sz="3200" b="1" i="1" dirty="0">
                <a:solidFill>
                  <a:srgbClr val="FF0066"/>
                </a:solidFill>
                <a:latin typeface="Century Schoolbook" panose="02040604050505020304" pitchFamily="18" charset="0"/>
                <a:ea typeface="隶书" panose="02010509060101010101" pitchFamily="49" charset="-122"/>
              </a:rPr>
              <a:t>p</a:t>
            </a:r>
            <a:r>
              <a:rPr lang="en-US" altLang="zh-CN" sz="3200" b="1" i="1" baseline="-25000" dirty="0">
                <a:solidFill>
                  <a:srgbClr val="FF0066"/>
                </a:solidFill>
                <a:latin typeface="Century Schoolbook" panose="02040604050505020304" pitchFamily="18" charset="0"/>
                <a:ea typeface="隶书" panose="02010509060101010101" pitchFamily="49" charset="-122"/>
              </a:rPr>
              <a:t>A</a:t>
            </a:r>
            <a:r>
              <a:rPr lang="zh-CN" altLang="en-US" sz="3200" b="1" i="1" dirty="0">
                <a:solidFill>
                  <a:srgbClr val="FF0066"/>
                </a:solidFill>
                <a:latin typeface="Century Schoolbook" panose="02040604050505020304" pitchFamily="18" charset="0"/>
                <a:ea typeface="隶书" panose="02010509060101010101" pitchFamily="49" charset="-122"/>
              </a:rPr>
              <a:t>* －</a:t>
            </a:r>
            <a:r>
              <a:rPr lang="en-US" altLang="zh-CN" sz="3200" b="1" i="1" dirty="0">
                <a:solidFill>
                  <a:srgbClr val="FF0066"/>
                </a:solidFill>
                <a:latin typeface="Century Schoolbook" panose="02040604050505020304" pitchFamily="18" charset="0"/>
                <a:ea typeface="隶书" panose="02010509060101010101" pitchFamily="49" charset="-122"/>
              </a:rPr>
              <a:t>p = </a:t>
            </a:r>
            <a:r>
              <a:rPr lang="en-US" altLang="zh-CN" sz="3200" b="1" dirty="0">
                <a:solidFill>
                  <a:srgbClr val="FF0066"/>
                </a:solidFill>
                <a:latin typeface="Century Schoolbook" panose="02040604050505020304" pitchFamily="18" charset="0"/>
                <a:ea typeface="隶书" panose="02010509060101010101" pitchFamily="49" charset="-122"/>
              </a:rPr>
              <a:t>Δ</a:t>
            </a:r>
            <a:r>
              <a:rPr lang="en-US" altLang="zh-CN" sz="3200" b="1" i="1" dirty="0">
                <a:solidFill>
                  <a:srgbClr val="FF0066"/>
                </a:solidFill>
                <a:latin typeface="Century Schoolbook" panose="02040604050505020304" pitchFamily="18" charset="0"/>
                <a:ea typeface="隶书" panose="02010509060101010101" pitchFamily="49" charset="-122"/>
              </a:rPr>
              <a:t>p = p</a:t>
            </a:r>
            <a:r>
              <a:rPr lang="en-US" altLang="zh-CN" sz="3200" b="1" i="1" baseline="-25000" dirty="0">
                <a:solidFill>
                  <a:srgbClr val="FF0066"/>
                </a:solidFill>
                <a:latin typeface="Century Schoolbook" panose="02040604050505020304" pitchFamily="18" charset="0"/>
                <a:ea typeface="隶书" panose="02010509060101010101" pitchFamily="49" charset="-122"/>
              </a:rPr>
              <a:t>A</a:t>
            </a:r>
            <a:r>
              <a:rPr lang="zh-CN" altLang="en-US" sz="3200" b="1" i="1" dirty="0">
                <a:solidFill>
                  <a:srgbClr val="FF0066"/>
                </a:solidFill>
                <a:latin typeface="Century Schoolbook" panose="02040604050505020304" pitchFamily="18" charset="0"/>
                <a:ea typeface="隶书" panose="02010509060101010101" pitchFamily="49" charset="-122"/>
              </a:rPr>
              <a:t>*</a:t>
            </a:r>
            <a:r>
              <a:rPr lang="en-US" altLang="zh-CN" sz="3200" b="1" i="1" baseline="30000" dirty="0">
                <a:solidFill>
                  <a:srgbClr val="FF0066"/>
                </a:solidFill>
                <a:latin typeface="Century Schoolbook" panose="02040604050505020304" pitchFamily="18" charset="0"/>
                <a:ea typeface="隶书" panose="02010509060101010101" pitchFamily="49" charset="-122"/>
              </a:rPr>
              <a:t> </a:t>
            </a:r>
            <a:r>
              <a:rPr lang="en-US" altLang="zh-CN" sz="3200" b="1" i="1" dirty="0">
                <a:solidFill>
                  <a:srgbClr val="FF0066"/>
                </a:solidFill>
                <a:latin typeface="Century Schoolbook" panose="02040604050505020304" pitchFamily="18" charset="0"/>
                <a:ea typeface="隶书" panose="02010509060101010101" pitchFamily="49" charset="-122"/>
              </a:rPr>
              <a:t>x</a:t>
            </a:r>
            <a:r>
              <a:rPr lang="en-US" altLang="zh-CN" sz="3200" b="1" i="1" baseline="-30000" dirty="0">
                <a:solidFill>
                  <a:srgbClr val="FF0066"/>
                </a:solidFill>
                <a:latin typeface="Century Schoolbook" panose="02040604050505020304" pitchFamily="18" charset="0"/>
                <a:ea typeface="隶书" panose="02010509060101010101" pitchFamily="49" charset="-122"/>
              </a:rPr>
              <a:t>B</a:t>
            </a:r>
            <a:endParaRPr lang="en-US" altLang="zh-CN" sz="3200" b="1" i="1" baseline="-30000" dirty="0">
              <a:solidFill>
                <a:srgbClr val="FF0066"/>
              </a:solidFill>
              <a:latin typeface="Century Schoolbook" panose="02040604050505020304" pitchFamily="18" charset="0"/>
              <a:ea typeface="隶书" panose="02010509060101010101" pitchFamily="49" charset="-122"/>
            </a:endParaRPr>
          </a:p>
        </p:txBody>
      </p:sp>
      <p:sp>
        <p:nvSpPr>
          <p:cNvPr id="147465" name="Text Box 9"/>
          <p:cNvSpPr txBox="1"/>
          <p:nvPr/>
        </p:nvSpPr>
        <p:spPr>
          <a:xfrm>
            <a:off x="1660525" y="5516563"/>
            <a:ext cx="4648200" cy="561975"/>
          </a:xfrm>
          <a:prstGeom prst="rect">
            <a:avLst/>
          </a:prstGeom>
          <a:noFill/>
          <a:ln w="9525">
            <a:noFill/>
          </a:ln>
        </p:spPr>
        <p:txBody>
          <a:bodyPr wrap="none">
            <a:spAutoFit/>
          </a:bodyPr>
          <a:p>
            <a:pPr eaLnBrk="1" hangingPunct="1">
              <a:lnSpc>
                <a:spcPct val="110000"/>
              </a:lnSpc>
              <a:spcBef>
                <a:spcPct val="5000"/>
              </a:spcBef>
            </a:pPr>
            <a:r>
              <a:rPr lang="en-US" altLang="en-US" sz="2800" b="1" dirty="0">
                <a:solidFill>
                  <a:srgbClr val="FF0066"/>
                </a:solidFill>
                <a:latin typeface="Century Schoolbook" panose="02040604050505020304" pitchFamily="18" charset="0"/>
                <a:ea typeface="隶书" panose="02010509060101010101" pitchFamily="49" charset="-122"/>
              </a:rPr>
              <a:t>Δ</a:t>
            </a:r>
            <a:r>
              <a:rPr lang="en-US" altLang="en-US" sz="2800" b="1" i="1" dirty="0">
                <a:solidFill>
                  <a:srgbClr val="FF0066"/>
                </a:solidFill>
                <a:latin typeface="Century Schoolbook" panose="02040604050505020304" pitchFamily="18" charset="0"/>
                <a:ea typeface="隶书" panose="02010509060101010101" pitchFamily="49" charset="-122"/>
              </a:rPr>
              <a:t>p</a:t>
            </a:r>
            <a:r>
              <a:rPr lang="zh-CN" altLang="en-US" sz="2800" b="1" dirty="0">
                <a:latin typeface="Century Schoolbook" panose="02040604050505020304" pitchFamily="18" charset="0"/>
                <a:ea typeface="楷体_GB2312" pitchFamily="49" charset="-122"/>
              </a:rPr>
              <a:t>表示溶液的蒸气压下降。</a:t>
            </a:r>
            <a:endParaRPr lang="zh-CN" altLang="en-US" sz="2800" b="1" dirty="0">
              <a:latin typeface="Century Schoolbook" panose="02040604050505020304" pitchFamily="18" charset="0"/>
              <a:ea typeface="楷体_GB2312" pitchFamily="49" charset="-122"/>
            </a:endParaRPr>
          </a:p>
        </p:txBody>
      </p:sp>
      <p:sp>
        <p:nvSpPr>
          <p:cNvPr id="147466" name="Rectangle 10"/>
          <p:cNvSpPr/>
          <p:nvPr/>
        </p:nvSpPr>
        <p:spPr>
          <a:xfrm>
            <a:off x="6553200" y="4724400"/>
            <a:ext cx="1543050" cy="566738"/>
          </a:xfrm>
          <a:prstGeom prst="rect">
            <a:avLst/>
          </a:prstGeom>
          <a:noFill/>
          <a:ln w="9525">
            <a:noFill/>
          </a:ln>
        </p:spPr>
        <p:txBody>
          <a:bodyPr wrap="none">
            <a:spAutoFit/>
          </a:bodyPr>
          <a:p>
            <a:pPr eaLnBrk="1" hangingPunct="1">
              <a:lnSpc>
                <a:spcPct val="110000"/>
              </a:lnSpc>
              <a:spcBef>
                <a:spcPct val="5000"/>
              </a:spcBef>
            </a:pPr>
            <a:r>
              <a:rPr lang="zh-CN" altLang="en-US" sz="2800" b="1" dirty="0">
                <a:latin typeface="Century Schoolbook" panose="02040604050505020304" pitchFamily="18" charset="0"/>
                <a:ea typeface="楷体_GB2312" pitchFamily="49" charset="-122"/>
              </a:rPr>
              <a:t>（</a:t>
            </a:r>
            <a:r>
              <a:rPr lang="en-US" altLang="zh-CN" sz="2800" b="1" dirty="0">
                <a:latin typeface="Century Schoolbook" panose="02040604050505020304" pitchFamily="18" charset="0"/>
                <a:ea typeface="隶书" panose="02010509060101010101" pitchFamily="49" charset="-122"/>
              </a:rPr>
              <a:t>2-2 </a:t>
            </a:r>
            <a:r>
              <a:rPr lang="zh-CN" altLang="en-US" sz="2800" b="1" dirty="0">
                <a:latin typeface="Century Schoolbook" panose="02040604050505020304" pitchFamily="18" charset="0"/>
                <a:ea typeface="楷体_GB2312" pitchFamily="49" charset="-122"/>
              </a:rPr>
              <a:t>）</a:t>
            </a:r>
            <a:endParaRPr lang="zh-CN" altLang="en-US" sz="2800" b="1" dirty="0">
              <a:latin typeface="Century Schoolbook" panose="02040604050505020304" pitchFamily="18" charset="0"/>
              <a:ea typeface="楷体_GB2312" pitchFamily="49" charset="-122"/>
            </a:endParaRPr>
          </a:p>
        </p:txBody>
      </p:sp>
      <p:grpSp>
        <p:nvGrpSpPr>
          <p:cNvPr id="2" name="Group 13"/>
          <p:cNvGrpSpPr/>
          <p:nvPr/>
        </p:nvGrpSpPr>
        <p:grpSpPr>
          <a:xfrm>
            <a:off x="2428875" y="1235075"/>
            <a:ext cx="5997575" cy="1152525"/>
            <a:chOff x="1798" y="847"/>
            <a:chExt cx="3778" cy="726"/>
          </a:xfrm>
        </p:grpSpPr>
        <p:sp>
          <p:nvSpPr>
            <p:cNvPr id="38924" name="Text Box 4"/>
            <p:cNvSpPr txBox="1"/>
            <p:nvPr/>
          </p:nvSpPr>
          <p:spPr>
            <a:xfrm>
              <a:off x="1798" y="1203"/>
              <a:ext cx="1840" cy="370"/>
            </a:xfrm>
            <a:prstGeom prst="rect">
              <a:avLst/>
            </a:prstGeom>
            <a:noFill/>
            <a:ln w="9525">
              <a:noFill/>
            </a:ln>
          </p:spPr>
          <p:txBody>
            <a:bodyPr wrap="none">
              <a:spAutoFit/>
            </a:bodyPr>
            <a:p>
              <a:pPr eaLnBrk="1" hangingPunct="1">
                <a:lnSpc>
                  <a:spcPct val="110000"/>
                </a:lnSpc>
                <a:spcBef>
                  <a:spcPct val="5000"/>
                </a:spcBef>
              </a:pPr>
              <a:r>
                <a:rPr lang="en-US" altLang="zh-CN" sz="3000" b="1" i="1" dirty="0">
                  <a:latin typeface="Century Schoolbook" panose="02040604050505020304" pitchFamily="18" charset="0"/>
                  <a:ea typeface="隶书" panose="02010509060101010101" pitchFamily="49" charset="-122"/>
                </a:rPr>
                <a:t>p = </a:t>
              </a:r>
              <a:r>
                <a:rPr lang="en-US" altLang="zh-CN" sz="3200" b="1" i="1" dirty="0">
                  <a:solidFill>
                    <a:srgbClr val="FF0066"/>
                  </a:solidFill>
                  <a:latin typeface="Century Schoolbook" panose="02040604050505020304" pitchFamily="18" charset="0"/>
                  <a:ea typeface="隶书" panose="02010509060101010101" pitchFamily="49" charset="-122"/>
                </a:rPr>
                <a:t>p</a:t>
              </a:r>
              <a:r>
                <a:rPr lang="en-US" altLang="zh-CN" sz="3200" b="1" i="1" baseline="-25000" dirty="0">
                  <a:solidFill>
                    <a:srgbClr val="FF0066"/>
                  </a:solidFill>
                  <a:latin typeface="Century Schoolbook" panose="02040604050505020304" pitchFamily="18" charset="0"/>
                  <a:ea typeface="隶书" panose="02010509060101010101" pitchFamily="49" charset="-122"/>
                </a:rPr>
                <a:t>A</a:t>
              </a:r>
              <a:r>
                <a:rPr lang="zh-CN" altLang="en-US" sz="3200" b="1" i="1" dirty="0">
                  <a:solidFill>
                    <a:srgbClr val="FF0066"/>
                  </a:solidFill>
                  <a:latin typeface="Century Schoolbook" panose="02040604050505020304" pitchFamily="18" charset="0"/>
                  <a:ea typeface="隶书" panose="02010509060101010101" pitchFamily="49" charset="-122"/>
                </a:rPr>
                <a:t>*</a:t>
              </a:r>
              <a:r>
                <a:rPr lang="en-US" altLang="zh-CN" sz="3000" b="1" i="1" dirty="0">
                  <a:latin typeface="Century Schoolbook" panose="02040604050505020304" pitchFamily="18" charset="0"/>
                  <a:ea typeface="隶书" panose="02010509060101010101" pitchFamily="49" charset="-122"/>
                </a:rPr>
                <a:t> </a:t>
              </a:r>
              <a:r>
                <a:rPr lang="en-US" altLang="zh-CN" sz="3000" b="1" dirty="0">
                  <a:latin typeface="Century Schoolbook" panose="02040604050505020304" pitchFamily="18" charset="0"/>
                  <a:ea typeface="隶书" panose="02010509060101010101" pitchFamily="49" charset="-122"/>
                </a:rPr>
                <a:t>(1</a:t>
              </a:r>
              <a:r>
                <a:rPr lang="en-US" altLang="zh-CN" sz="3000" b="1" i="1" dirty="0">
                  <a:latin typeface="Century Schoolbook" panose="02040604050505020304" pitchFamily="18" charset="0"/>
                  <a:ea typeface="隶书" panose="02010509060101010101" pitchFamily="49" charset="-122"/>
                </a:rPr>
                <a:t>- x</a:t>
              </a:r>
              <a:r>
                <a:rPr lang="en-US" altLang="zh-CN" sz="3000" b="1" i="1" baseline="-30000" dirty="0">
                  <a:latin typeface="Century Schoolbook" panose="02040604050505020304" pitchFamily="18" charset="0"/>
                  <a:ea typeface="隶书" panose="02010509060101010101" pitchFamily="49" charset="-122"/>
                </a:rPr>
                <a:t>B </a:t>
              </a:r>
              <a:r>
                <a:rPr lang="en-US" altLang="zh-CN" sz="3000" b="1" dirty="0">
                  <a:latin typeface="Century Schoolbook" panose="02040604050505020304" pitchFamily="18" charset="0"/>
                  <a:ea typeface="隶书" panose="02010509060101010101" pitchFamily="49" charset="-122"/>
                </a:rPr>
                <a:t>)</a:t>
              </a:r>
              <a:endParaRPr lang="en-US" altLang="zh-CN" sz="3000" b="1" i="1" baseline="-30000" dirty="0">
                <a:latin typeface="Century Schoolbook" panose="02040604050505020304" pitchFamily="18" charset="0"/>
                <a:ea typeface="隶书" panose="02010509060101010101" pitchFamily="49" charset="-122"/>
              </a:endParaRPr>
            </a:p>
          </p:txBody>
        </p:sp>
        <p:sp>
          <p:nvSpPr>
            <p:cNvPr id="38925" name="Text Box 11"/>
            <p:cNvSpPr txBox="1"/>
            <p:nvPr/>
          </p:nvSpPr>
          <p:spPr>
            <a:xfrm>
              <a:off x="3081" y="847"/>
              <a:ext cx="2495" cy="330"/>
            </a:xfrm>
            <a:prstGeom prst="rect">
              <a:avLst/>
            </a:prstGeom>
            <a:noFill/>
            <a:ln w="9525">
              <a:noFill/>
            </a:ln>
          </p:spPr>
          <p:txBody>
            <a:bodyPr>
              <a:spAutoFit/>
            </a:bodyPr>
            <a:p>
              <a:pPr eaLnBrk="1" hangingPunct="1">
                <a:spcBef>
                  <a:spcPct val="50000"/>
                </a:spcBef>
              </a:pPr>
              <a:r>
                <a:rPr lang="en-US" altLang="zh-CN" sz="2800" b="1" i="1" dirty="0">
                  <a:solidFill>
                    <a:srgbClr val="FF0066"/>
                  </a:solidFill>
                  <a:latin typeface="Century Schoolbook" panose="02040604050505020304" pitchFamily="18" charset="0"/>
                  <a:ea typeface="隶书" panose="02010509060101010101" pitchFamily="49" charset="-122"/>
                </a:rPr>
                <a:t>  p =  p</a:t>
              </a:r>
              <a:r>
                <a:rPr lang="en-US" altLang="zh-CN" sz="2800" b="1" i="1" baseline="-25000" dirty="0">
                  <a:solidFill>
                    <a:srgbClr val="FF0066"/>
                  </a:solidFill>
                  <a:latin typeface="Century Schoolbook" panose="02040604050505020304" pitchFamily="18" charset="0"/>
                  <a:ea typeface="隶书" panose="02010509060101010101" pitchFamily="49" charset="-122"/>
                </a:rPr>
                <a:t>A</a:t>
              </a:r>
              <a:r>
                <a:rPr lang="zh-CN" altLang="en-US" sz="2800" b="1" i="1" dirty="0">
                  <a:solidFill>
                    <a:srgbClr val="FF0066"/>
                  </a:solidFill>
                  <a:latin typeface="Century Schoolbook" panose="02040604050505020304" pitchFamily="18" charset="0"/>
                  <a:ea typeface="隶书" panose="02010509060101010101" pitchFamily="49" charset="-122"/>
                </a:rPr>
                <a:t>*</a:t>
              </a:r>
              <a:r>
                <a:rPr lang="en-US" altLang="zh-CN" sz="2800" b="1" i="1" baseline="30000" dirty="0">
                  <a:solidFill>
                    <a:srgbClr val="FF0066"/>
                  </a:solidFill>
                  <a:latin typeface="Century Schoolbook" panose="02040604050505020304" pitchFamily="18" charset="0"/>
                  <a:ea typeface="隶书" panose="02010509060101010101" pitchFamily="49" charset="-122"/>
                </a:rPr>
                <a:t> </a:t>
              </a:r>
              <a:r>
                <a:rPr lang="en-US" altLang="zh-CN" sz="2800" b="1" i="1" dirty="0">
                  <a:solidFill>
                    <a:srgbClr val="FF0066"/>
                  </a:solidFill>
                  <a:latin typeface="Century Schoolbook" panose="02040604050505020304" pitchFamily="18" charset="0"/>
                  <a:ea typeface="隶书" panose="02010509060101010101" pitchFamily="49" charset="-122"/>
                </a:rPr>
                <a:t>x</a:t>
              </a:r>
              <a:r>
                <a:rPr lang="en-US" altLang="zh-CN" sz="2800" b="1" i="1" baseline="-30000" dirty="0">
                  <a:solidFill>
                    <a:srgbClr val="FF0066"/>
                  </a:solidFill>
                  <a:latin typeface="Century Schoolbook" panose="02040604050505020304" pitchFamily="18" charset="0"/>
                  <a:ea typeface="隶书" panose="02010509060101010101" pitchFamily="49" charset="-122"/>
                </a:rPr>
                <a:t>A</a:t>
              </a:r>
              <a:r>
                <a:rPr lang="zh-CN" altLang="en-US" sz="2800" b="1" dirty="0">
                  <a:latin typeface="Century Schoolbook" panose="02040604050505020304" pitchFamily="18" charset="0"/>
                  <a:ea typeface="楷体_GB2312" pitchFamily="49" charset="-122"/>
                </a:rPr>
                <a:t>式可改写作：</a:t>
              </a:r>
              <a:endParaRPr lang="zh-CN" altLang="en-US" sz="2800" b="1" dirty="0">
                <a:latin typeface="Century Schoolbook" panose="02040604050505020304" pitchFamily="18" charset="0"/>
                <a:ea typeface="楷体_GB2312"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74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74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7463"/>
                                        </p:tgtEl>
                                        <p:attrNameLst>
                                          <p:attrName>style.visibility</p:attrName>
                                        </p:attrNameLst>
                                      </p:cBhvr>
                                      <p:to>
                                        <p:strVal val="visible"/>
                                      </p:to>
                                    </p:set>
                                    <p:anim calcmode="lin" valueType="num">
                                      <p:cBhvr additive="base">
                                        <p:cTn id="20" dur="500" fill="hold"/>
                                        <p:tgtEl>
                                          <p:spTgt spid="147463"/>
                                        </p:tgtEl>
                                        <p:attrNameLst>
                                          <p:attrName>ppt_x</p:attrName>
                                        </p:attrNameLst>
                                      </p:cBhvr>
                                      <p:tavLst>
                                        <p:tav tm="0">
                                          <p:val>
                                            <p:strVal val="#ppt_x"/>
                                          </p:val>
                                        </p:tav>
                                        <p:tav tm="100000">
                                          <p:val>
                                            <p:strVal val="#ppt_x"/>
                                          </p:val>
                                        </p:tav>
                                      </p:tavLst>
                                    </p:anim>
                                    <p:anim calcmode="lin" valueType="num">
                                      <p:cBhvr additive="base">
                                        <p:cTn id="21" dur="500" fill="hold"/>
                                        <p:tgtEl>
                                          <p:spTgt spid="14746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47464"/>
                                        </p:tgtEl>
                                        <p:attrNameLst>
                                          <p:attrName>style.visibility</p:attrName>
                                        </p:attrNameLst>
                                      </p:cBhvr>
                                      <p:to>
                                        <p:strVal val="visible"/>
                                      </p:to>
                                    </p:set>
                                    <p:anim calcmode="lin" valueType="num">
                                      <p:cBhvr additive="base">
                                        <p:cTn id="24" dur="500" fill="hold"/>
                                        <p:tgtEl>
                                          <p:spTgt spid="147464"/>
                                        </p:tgtEl>
                                        <p:attrNameLst>
                                          <p:attrName>ppt_x</p:attrName>
                                        </p:attrNameLst>
                                      </p:cBhvr>
                                      <p:tavLst>
                                        <p:tav tm="0">
                                          <p:val>
                                            <p:strVal val="#ppt_x"/>
                                          </p:val>
                                        </p:tav>
                                        <p:tav tm="100000">
                                          <p:val>
                                            <p:strVal val="#ppt_x"/>
                                          </p:val>
                                        </p:tav>
                                      </p:tavLst>
                                    </p:anim>
                                    <p:anim calcmode="lin" valueType="num">
                                      <p:cBhvr additive="base">
                                        <p:cTn id="25" dur="500" fill="hold"/>
                                        <p:tgtEl>
                                          <p:spTgt spid="14746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47466"/>
                                        </p:tgtEl>
                                        <p:attrNameLst>
                                          <p:attrName>style.visibility</p:attrName>
                                        </p:attrNameLst>
                                      </p:cBhvr>
                                      <p:to>
                                        <p:strVal val="visible"/>
                                      </p:to>
                                    </p:set>
                                    <p:anim calcmode="lin" valueType="num">
                                      <p:cBhvr additive="base">
                                        <p:cTn id="28" dur="500" fill="hold"/>
                                        <p:tgtEl>
                                          <p:spTgt spid="147466"/>
                                        </p:tgtEl>
                                        <p:attrNameLst>
                                          <p:attrName>ppt_x</p:attrName>
                                        </p:attrNameLst>
                                      </p:cBhvr>
                                      <p:tavLst>
                                        <p:tav tm="0">
                                          <p:val>
                                            <p:strVal val="#ppt_x"/>
                                          </p:val>
                                        </p:tav>
                                        <p:tav tm="100000">
                                          <p:val>
                                            <p:strVal val="#ppt_x"/>
                                          </p:val>
                                        </p:tav>
                                      </p:tavLst>
                                    </p:anim>
                                    <p:anim calcmode="lin" valueType="num">
                                      <p:cBhvr additive="base">
                                        <p:cTn id="29" dur="500" fill="hold"/>
                                        <p:tgtEl>
                                          <p:spTgt spid="14746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47465"/>
                                        </p:tgtEl>
                                        <p:attrNameLst>
                                          <p:attrName>style.visibility</p:attrName>
                                        </p:attrNameLst>
                                      </p:cBhvr>
                                      <p:to>
                                        <p:strVal val="visible"/>
                                      </p:to>
                                    </p:set>
                                    <p:anim calcmode="lin" valueType="num">
                                      <p:cBhvr additive="base">
                                        <p:cTn id="32" dur="500" fill="hold"/>
                                        <p:tgtEl>
                                          <p:spTgt spid="147465"/>
                                        </p:tgtEl>
                                        <p:attrNameLst>
                                          <p:attrName>ppt_x</p:attrName>
                                        </p:attrNameLst>
                                      </p:cBhvr>
                                      <p:tavLst>
                                        <p:tav tm="0">
                                          <p:val>
                                            <p:strVal val="#ppt_x"/>
                                          </p:val>
                                        </p:tav>
                                        <p:tav tm="100000">
                                          <p:val>
                                            <p:strVal val="#ppt_x"/>
                                          </p:val>
                                        </p:tav>
                                      </p:tavLst>
                                    </p:anim>
                                    <p:anim calcmode="lin" valueType="num">
                                      <p:cBhvr additive="base">
                                        <p:cTn id="33" dur="500" fill="hold"/>
                                        <p:tgtEl>
                                          <p:spTgt spid="1474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1" grpId="0"/>
      <p:bldP spid="147462" grpId="0"/>
      <p:bldP spid="147463" grpId="0"/>
      <p:bldP spid="147464" grpId="0" animBg="1"/>
      <p:bldP spid="147465" grpId="0"/>
      <p:bldP spid="1474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99057" name="Object 4"/>
          <p:cNvGraphicFramePr>
            <a:graphicFrameLocks noGrp="1" noChangeAspect="1"/>
          </p:cNvGraphicFramePr>
          <p:nvPr>
            <p:ph/>
          </p:nvPr>
        </p:nvGraphicFramePr>
        <p:xfrm>
          <a:off x="1684338" y="3006725"/>
          <a:ext cx="5243512" cy="709613"/>
        </p:xfrm>
        <a:graphic>
          <a:graphicData uri="http://schemas.openxmlformats.org/presentationml/2006/ole">
            <mc:AlternateContent xmlns:mc="http://schemas.openxmlformats.org/markup-compatibility/2006">
              <mc:Choice xmlns:v="urn:schemas-microsoft-com:vml" Requires="v">
                <p:oleObj spid="_x0000_s3098" name="" r:id="rId1" imgW="1689100" imgH="228600" progId="Equation.3">
                  <p:embed/>
                </p:oleObj>
              </mc:Choice>
              <mc:Fallback>
                <p:oleObj name="" r:id="rId1" imgW="1689100" imgH="228600" progId="Equation.3">
                  <p:embed/>
                  <p:pic>
                    <p:nvPicPr>
                      <p:cNvPr id="0" name="图片 3097"/>
                      <p:cNvPicPr/>
                      <p:nvPr/>
                    </p:nvPicPr>
                    <p:blipFill>
                      <a:blip r:embed="rId2"/>
                      <a:srcRect/>
                      <a:stretch>
                        <a:fillRect/>
                      </a:stretch>
                    </p:blipFill>
                    <p:spPr>
                      <a:xfrm>
                        <a:off x="1684338" y="3006725"/>
                        <a:ext cx="5243512" cy="709613"/>
                      </a:xfrm>
                      <a:prstGeom prst="rect">
                        <a:avLst/>
                      </a:prstGeom>
                      <a:noFill/>
                      <a:ln w="38100">
                        <a:noFill/>
                        <a:miter/>
                      </a:ln>
                    </p:spPr>
                  </p:pic>
                </p:oleObj>
              </mc:Fallback>
            </mc:AlternateContent>
          </a:graphicData>
        </a:graphic>
      </p:graphicFrame>
      <p:sp>
        <p:nvSpPr>
          <p:cNvPr id="39939" name="灯片编号占位符 4"/>
          <p:cNvSpPr txBox="1">
            <a:spLocks noGrp="1"/>
          </p:cNvSpPr>
          <p:nvPr>
            <p:ph type="sldNum" sz="quarter" idx="4"/>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39940" name="Rectangle 11"/>
          <p:cNvSpPr/>
          <p:nvPr/>
        </p:nvSpPr>
        <p:spPr>
          <a:xfrm>
            <a:off x="488950" y="763588"/>
            <a:ext cx="8226425" cy="584200"/>
          </a:xfrm>
          <a:prstGeom prst="rect">
            <a:avLst/>
          </a:prstGeom>
          <a:noFill/>
          <a:ln w="9525">
            <a:noFill/>
          </a:ln>
        </p:spPr>
        <p:txBody>
          <a:bodyPr>
            <a:spAutoFit/>
          </a:bodyPr>
          <a:p>
            <a:pPr indent="266700" eaLnBrk="1" hangingPunct="1">
              <a:buNone/>
            </a:pPr>
            <a:r>
              <a:rPr lang="zh-CN" altLang="en-US" sz="3200" b="1" dirty="0">
                <a:solidFill>
                  <a:srgbClr val="000066"/>
                </a:solidFill>
                <a:latin typeface="宋体" panose="02010600030101010101" pitchFamily="2" charset="-122"/>
                <a:ea typeface="宋体" panose="02010600030101010101" pitchFamily="2" charset="-122"/>
              </a:rPr>
              <a:t>在稀溶液中</a:t>
            </a:r>
            <a:r>
              <a:rPr lang="en-US" altLang="zh-CN" sz="3200" b="1" i="1" dirty="0">
                <a:solidFill>
                  <a:srgbClr val="000066"/>
                </a:solidFill>
                <a:latin typeface="Times New Roman" panose="02020603050405020304" pitchFamily="18" charset="0"/>
                <a:ea typeface="宋体" panose="02010600030101010101" pitchFamily="2" charset="-122"/>
              </a:rPr>
              <a:t>n</a:t>
            </a:r>
            <a:r>
              <a:rPr lang="en-US" altLang="zh-CN" sz="3200" b="1" baseline="-30000" dirty="0">
                <a:solidFill>
                  <a:srgbClr val="000066"/>
                </a:solidFill>
                <a:latin typeface="Times New Roman" panose="02020603050405020304" pitchFamily="18" charset="0"/>
                <a:ea typeface="宋体" panose="02010600030101010101" pitchFamily="2" charset="-122"/>
              </a:rPr>
              <a:t>A</a:t>
            </a:r>
            <a:r>
              <a:rPr lang="zh-CN" altLang="en-US" sz="3200" b="1" dirty="0">
                <a:solidFill>
                  <a:srgbClr val="000066"/>
                </a:solidFill>
                <a:latin typeface="Times New Roman" panose="02020603050405020304" pitchFamily="18" charset="0"/>
                <a:ea typeface="宋体" panose="02010600030101010101" pitchFamily="2" charset="-122"/>
              </a:rPr>
              <a:t>＞＞</a:t>
            </a:r>
            <a:r>
              <a:rPr lang="en-US" altLang="zh-CN" sz="3200" b="1" i="1" dirty="0">
                <a:solidFill>
                  <a:srgbClr val="000066"/>
                </a:solidFill>
                <a:latin typeface="Times New Roman" panose="02020603050405020304" pitchFamily="18" charset="0"/>
                <a:ea typeface="宋体" panose="02010600030101010101" pitchFamily="2" charset="-122"/>
              </a:rPr>
              <a:t>n</a:t>
            </a:r>
            <a:r>
              <a:rPr lang="en-US" altLang="zh-CN" sz="3200" b="1" baseline="-30000" dirty="0">
                <a:solidFill>
                  <a:srgbClr val="000066"/>
                </a:solidFill>
                <a:latin typeface="Times New Roman" panose="02020603050405020304" pitchFamily="18" charset="0"/>
                <a:ea typeface="宋体" panose="02010600030101010101" pitchFamily="2" charset="-122"/>
              </a:rPr>
              <a:t>B</a:t>
            </a:r>
            <a:r>
              <a:rPr lang="zh-CN" altLang="en-US" sz="3200" b="1" dirty="0">
                <a:solidFill>
                  <a:srgbClr val="000066"/>
                </a:solidFill>
                <a:latin typeface="宋体" panose="02010600030101010101" pitchFamily="2" charset="-122"/>
                <a:ea typeface="宋体" panose="02010600030101010101" pitchFamily="2" charset="-122"/>
              </a:rPr>
              <a:t>，因而： </a:t>
            </a:r>
            <a:endParaRPr lang="zh-CN" altLang="en-US" sz="3200" b="1" dirty="0">
              <a:solidFill>
                <a:srgbClr val="000066"/>
              </a:solidFill>
              <a:latin typeface="Times New Roman" panose="02020603050405020304" pitchFamily="18" charset="0"/>
              <a:ea typeface="宋体" panose="02010600030101010101" pitchFamily="2" charset="-122"/>
            </a:endParaRPr>
          </a:p>
        </p:txBody>
      </p:sp>
      <p:graphicFrame>
        <p:nvGraphicFramePr>
          <p:cNvPr id="39941" name="Object 2"/>
          <p:cNvGraphicFramePr>
            <a:graphicFrameLocks noChangeAspect="1"/>
          </p:cNvGraphicFramePr>
          <p:nvPr/>
        </p:nvGraphicFramePr>
        <p:xfrm>
          <a:off x="1020763" y="1244600"/>
          <a:ext cx="6484937" cy="1830388"/>
        </p:xfrm>
        <a:graphic>
          <a:graphicData uri="http://schemas.openxmlformats.org/presentationml/2006/ole">
            <mc:AlternateContent xmlns:mc="http://schemas.openxmlformats.org/markup-compatibility/2006">
              <mc:Choice xmlns:v="urn:schemas-microsoft-com:vml" Requires="v">
                <p:oleObj spid="_x0000_s3099" name="" r:id="rId3" imgW="2273300" imgH="635000" progId="Equation.3">
                  <p:embed/>
                </p:oleObj>
              </mc:Choice>
              <mc:Fallback>
                <p:oleObj name="" r:id="rId3" imgW="2273300" imgH="635000" progId="Equation.3">
                  <p:embed/>
                  <p:pic>
                    <p:nvPicPr>
                      <p:cNvPr id="0" name="图片 3098"/>
                      <p:cNvPicPr/>
                      <p:nvPr/>
                    </p:nvPicPr>
                    <p:blipFill>
                      <a:blip r:embed="rId4"/>
                      <a:stretch>
                        <a:fillRect/>
                      </a:stretch>
                    </p:blipFill>
                    <p:spPr>
                      <a:xfrm>
                        <a:off x="1020763" y="1244600"/>
                        <a:ext cx="6484937" cy="1830388"/>
                      </a:xfrm>
                      <a:prstGeom prst="rect">
                        <a:avLst/>
                      </a:prstGeom>
                      <a:noFill/>
                      <a:ln w="38100">
                        <a:noFill/>
                        <a:miter/>
                      </a:ln>
                    </p:spPr>
                  </p:pic>
                </p:oleObj>
              </mc:Fallback>
            </mc:AlternateContent>
          </a:graphicData>
        </a:graphic>
      </p:graphicFrame>
      <p:sp>
        <p:nvSpPr>
          <p:cNvPr id="599052" name="Rectangle 12"/>
          <p:cNvSpPr/>
          <p:nvPr/>
        </p:nvSpPr>
        <p:spPr>
          <a:xfrm>
            <a:off x="214313" y="4572000"/>
            <a:ext cx="8458200" cy="1652588"/>
          </a:xfrm>
          <a:prstGeom prst="rect">
            <a:avLst/>
          </a:prstGeom>
          <a:noFill/>
          <a:ln w="9525">
            <a:noFill/>
          </a:ln>
        </p:spPr>
        <p:txBody>
          <a:bodyPr>
            <a:spAutoFit/>
          </a:bodyPr>
          <a:p>
            <a:pPr eaLnBrk="1" hangingPunct="1">
              <a:lnSpc>
                <a:spcPct val="125000"/>
              </a:lnSpc>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在一定温度下，难挥发性非电解质稀溶液</a:t>
            </a:r>
            <a:r>
              <a:rPr lang="zh-CN" altLang="en-US" sz="2800" b="1" dirty="0">
                <a:solidFill>
                  <a:srgbClr val="800000"/>
                </a:solidFill>
                <a:latin typeface="Times New Roman" panose="02020603050405020304" pitchFamily="18" charset="0"/>
                <a:ea typeface="宋体" panose="02010600030101010101" pitchFamily="2" charset="-122"/>
              </a:rPr>
              <a:t>蒸气压的下降</a:t>
            </a:r>
            <a:r>
              <a:rPr lang="zh-CN" altLang="en-US" sz="2800" b="1" dirty="0">
                <a:latin typeface="Times New Roman" panose="02020603050405020304" pitchFamily="18" charset="0"/>
                <a:ea typeface="宋体" panose="02010600030101010101" pitchFamily="2" charset="-122"/>
              </a:rPr>
              <a:t>与溶液的</a:t>
            </a:r>
            <a:r>
              <a:rPr lang="zh-CN" altLang="en-US" sz="2800" b="1" dirty="0">
                <a:solidFill>
                  <a:srgbClr val="800000"/>
                </a:solidFill>
                <a:latin typeface="Times New Roman" panose="02020603050405020304" pitchFamily="18" charset="0"/>
                <a:ea typeface="宋体" panose="02010600030101010101" pitchFamily="2" charset="-122"/>
              </a:rPr>
              <a:t>质量摩尔浓度</a:t>
            </a:r>
            <a:r>
              <a:rPr lang="zh-CN" altLang="en-US" sz="2800" b="1" dirty="0">
                <a:latin typeface="Times New Roman" panose="02020603050405020304" pitchFamily="18" charset="0"/>
                <a:ea typeface="宋体" panose="02010600030101010101" pitchFamily="2" charset="-122"/>
              </a:rPr>
              <a:t>成正比，而与溶质的种类和性质无关。</a:t>
            </a:r>
            <a:endParaRPr lang="zh-CN" altLang="en-US" sz="2800" b="1" dirty="0">
              <a:latin typeface="Times New Roman" panose="02020603050405020304" pitchFamily="18" charset="0"/>
              <a:ea typeface="宋体" panose="02010600030101010101" pitchFamily="2" charset="-122"/>
            </a:endParaRPr>
          </a:p>
        </p:txBody>
      </p:sp>
      <p:grpSp>
        <p:nvGrpSpPr>
          <p:cNvPr id="2" name="Group 18"/>
          <p:cNvGrpSpPr/>
          <p:nvPr/>
        </p:nvGrpSpPr>
        <p:grpSpPr>
          <a:xfrm>
            <a:off x="441325" y="4000500"/>
            <a:ext cx="8702675" cy="1200150"/>
            <a:chOff x="594" y="3216"/>
            <a:chExt cx="5482" cy="756"/>
          </a:xfrm>
        </p:grpSpPr>
        <p:sp>
          <p:nvSpPr>
            <p:cNvPr id="39946" name="Text Box 11"/>
            <p:cNvSpPr txBox="1"/>
            <p:nvPr/>
          </p:nvSpPr>
          <p:spPr>
            <a:xfrm>
              <a:off x="1968" y="3216"/>
              <a:ext cx="1411" cy="365"/>
            </a:xfrm>
            <a:prstGeom prst="rect">
              <a:avLst/>
            </a:prstGeom>
            <a:gradFill rotWithShape="0">
              <a:gsLst>
                <a:gs pos="0">
                  <a:srgbClr val="99FF99"/>
                </a:gs>
                <a:gs pos="50000">
                  <a:srgbClr val="FFFFFF"/>
                </a:gs>
                <a:gs pos="100000">
                  <a:srgbClr val="99FF99"/>
                </a:gs>
              </a:gsLst>
              <a:lin ang="5400000" scaled="1"/>
              <a:tileRect/>
            </a:gradFill>
            <a:ln w="9525">
              <a:noFill/>
            </a:ln>
          </p:spPr>
          <p:txBody>
            <a:bodyPr>
              <a:spAutoFit/>
            </a:bodyPr>
            <a:p>
              <a:pPr eaLnBrk="1" hangingPunct="1">
                <a:spcBef>
                  <a:spcPct val="50000"/>
                </a:spcBef>
              </a:pPr>
              <a:r>
                <a:rPr lang="en-US" altLang="zh-CN" sz="3200" b="1" dirty="0">
                  <a:solidFill>
                    <a:srgbClr val="FF0066"/>
                  </a:solidFill>
                  <a:latin typeface="Century Schoolbook" panose="02040604050505020304" pitchFamily="18" charset="0"/>
                  <a:ea typeface="隶书" panose="02010509060101010101" pitchFamily="49" charset="-122"/>
                </a:rPr>
                <a:t>Δ</a:t>
              </a:r>
              <a:r>
                <a:rPr lang="en-US" altLang="zh-CN" sz="3200" b="1" i="1" dirty="0">
                  <a:solidFill>
                    <a:srgbClr val="FF0066"/>
                  </a:solidFill>
                  <a:latin typeface="Century Schoolbook" panose="02040604050505020304" pitchFamily="18" charset="0"/>
                  <a:ea typeface="隶书" panose="02010509060101010101" pitchFamily="49" charset="-122"/>
                </a:rPr>
                <a:t>p = K b</a:t>
              </a:r>
              <a:r>
                <a:rPr lang="en-US" altLang="zh-CN" sz="3200" b="1" i="1" baseline="-25000" dirty="0">
                  <a:solidFill>
                    <a:srgbClr val="FF0066"/>
                  </a:solidFill>
                  <a:latin typeface="Century Schoolbook" panose="02040604050505020304" pitchFamily="18" charset="0"/>
                  <a:ea typeface="隶书" panose="02010509060101010101" pitchFamily="49" charset="-122"/>
                </a:rPr>
                <a:t>B</a:t>
              </a:r>
              <a:endParaRPr lang="en-US" altLang="zh-CN" sz="3200" b="1" i="1" baseline="-25000" dirty="0">
                <a:solidFill>
                  <a:srgbClr val="FF0066"/>
                </a:solidFill>
                <a:latin typeface="Century Schoolbook" panose="02040604050505020304" pitchFamily="18" charset="0"/>
                <a:ea typeface="隶书" panose="02010509060101010101" pitchFamily="49" charset="-122"/>
              </a:endParaRPr>
            </a:p>
          </p:txBody>
        </p:sp>
        <p:sp>
          <p:nvSpPr>
            <p:cNvPr id="39947" name="Rectangle 12"/>
            <p:cNvSpPr/>
            <p:nvPr/>
          </p:nvSpPr>
          <p:spPr>
            <a:xfrm>
              <a:off x="3744" y="3216"/>
              <a:ext cx="907" cy="350"/>
            </a:xfrm>
            <a:prstGeom prst="rect">
              <a:avLst/>
            </a:prstGeom>
            <a:noFill/>
            <a:ln w="9525">
              <a:noFill/>
            </a:ln>
          </p:spPr>
          <p:txBody>
            <a:bodyPr wrap="none">
              <a:spAutoFit/>
            </a:bodyPr>
            <a:p>
              <a:pPr eaLnBrk="1" hangingPunct="1">
                <a:lnSpc>
                  <a:spcPct val="120000"/>
                </a:lnSpc>
                <a:spcBef>
                  <a:spcPct val="10000"/>
                </a:spcBef>
              </a:pPr>
              <a:r>
                <a:rPr lang="zh-CN" altLang="en-US" sz="2800" b="1" dirty="0">
                  <a:latin typeface="Century Schoolbook" panose="02040604050505020304" pitchFamily="18" charset="0"/>
                  <a:ea typeface="隶书" panose="02010509060101010101" pitchFamily="49" charset="-122"/>
                </a:rPr>
                <a:t>（</a:t>
              </a:r>
              <a:r>
                <a:rPr lang="en-US" altLang="zh-CN" sz="2800" b="1" dirty="0">
                  <a:latin typeface="Century Schoolbook" panose="02040604050505020304" pitchFamily="18" charset="0"/>
                  <a:ea typeface="隶书" panose="02010509060101010101" pitchFamily="49" charset="-122"/>
                </a:rPr>
                <a:t>2-3</a:t>
              </a:r>
              <a:r>
                <a:rPr lang="zh-CN" altLang="en-US" sz="2800" b="1" dirty="0">
                  <a:latin typeface="Century Schoolbook" panose="02040604050505020304" pitchFamily="18" charset="0"/>
                  <a:ea typeface="隶书" panose="02010509060101010101" pitchFamily="49" charset="-122"/>
                </a:rPr>
                <a:t>）</a:t>
              </a:r>
              <a:endParaRPr lang="zh-CN" altLang="en-US" sz="2800" b="1" dirty="0">
                <a:latin typeface="Century Schoolbook" panose="02040604050505020304" pitchFamily="18" charset="0"/>
                <a:ea typeface="隶书" panose="02010509060101010101" pitchFamily="49" charset="-122"/>
              </a:endParaRPr>
            </a:p>
          </p:txBody>
        </p:sp>
        <p:sp>
          <p:nvSpPr>
            <p:cNvPr id="39948" name="Text Box 13"/>
            <p:cNvSpPr txBox="1"/>
            <p:nvPr/>
          </p:nvSpPr>
          <p:spPr>
            <a:xfrm>
              <a:off x="594" y="3600"/>
              <a:ext cx="5482" cy="372"/>
            </a:xfrm>
            <a:prstGeom prst="rect">
              <a:avLst/>
            </a:prstGeom>
            <a:noFill/>
            <a:ln w="9525">
              <a:noFill/>
            </a:ln>
          </p:spPr>
          <p:txBody>
            <a:bodyPr>
              <a:spAutoFit/>
            </a:bodyPr>
            <a:p>
              <a:pPr eaLnBrk="1" hangingPunct="1">
                <a:lnSpc>
                  <a:spcPct val="130000"/>
                </a:lnSpc>
                <a:spcBef>
                  <a:spcPct val="50000"/>
                </a:spcBef>
              </a:pPr>
              <a:endParaRPr lang="en-US" altLang="zh-CN" sz="2800" b="1" dirty="0">
                <a:latin typeface="Century Schoolbook" panose="02040604050505020304" pitchFamily="18" charset="0"/>
                <a:ea typeface="隶书" panose="02010509060101010101" pitchFamily="49" charset="-122"/>
              </a:endParaRPr>
            </a:p>
          </p:txBody>
        </p:sp>
      </p:grpSp>
      <p:sp>
        <p:nvSpPr>
          <p:cNvPr id="39944" name="灯片编号占位符 5"/>
          <p:cNvSpPr txBox="1">
            <a:spLocks noGrp="1"/>
          </p:cNvSpPr>
          <p:nvPr/>
        </p:nvSpPr>
        <p:spPr>
          <a:xfrm>
            <a:off x="8191500" y="5786438"/>
            <a:ext cx="523875"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13" name="Text Box 4"/>
          <p:cNvSpPr txBox="1"/>
          <p:nvPr/>
        </p:nvSpPr>
        <p:spPr>
          <a:xfrm>
            <a:off x="857250" y="6143625"/>
            <a:ext cx="7273925" cy="561975"/>
          </a:xfrm>
          <a:prstGeom prst="rect">
            <a:avLst/>
          </a:prstGeom>
          <a:noFill/>
          <a:ln w="9525">
            <a:noFill/>
          </a:ln>
        </p:spPr>
        <p:txBody>
          <a:bodyPr>
            <a:spAutoFit/>
          </a:bodyPr>
          <a:p>
            <a:pPr eaLnBrk="1" hangingPunct="1">
              <a:lnSpc>
                <a:spcPct val="110000"/>
              </a:lnSpc>
              <a:spcBef>
                <a:spcPct val="5000"/>
              </a:spcBef>
            </a:pPr>
            <a:r>
              <a:rPr lang="zh-CN" altLang="en-US" sz="2800" b="1" dirty="0">
                <a:solidFill>
                  <a:srgbClr val="0000D8"/>
                </a:solidFill>
                <a:latin typeface="Century Schoolbook" panose="02040604050505020304" pitchFamily="18" charset="0"/>
                <a:ea typeface="楷体_GB2312" pitchFamily="49" charset="-122"/>
              </a:rPr>
              <a:t>适用条件：难挥发非电解质的稀溶液</a:t>
            </a:r>
            <a:endParaRPr lang="zh-CN" altLang="en-US" sz="2800" b="1" dirty="0">
              <a:solidFill>
                <a:srgbClr val="0000D8"/>
              </a:solidFill>
              <a:latin typeface="Century Schoolbook" panose="020406040505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9057"/>
                                        </p:tgtEl>
                                        <p:attrNameLst>
                                          <p:attrName>style.visibility</p:attrName>
                                        </p:attrNameLst>
                                      </p:cBhvr>
                                      <p:to>
                                        <p:strVal val="visible"/>
                                      </p:to>
                                    </p:set>
                                    <p:anim calcmode="lin" valueType="num">
                                      <p:cBhvr additive="base">
                                        <p:cTn id="7" dur="500" fill="hold"/>
                                        <p:tgtEl>
                                          <p:spTgt spid="599057"/>
                                        </p:tgtEl>
                                        <p:attrNameLst>
                                          <p:attrName>ppt_x</p:attrName>
                                        </p:attrNameLst>
                                      </p:cBhvr>
                                      <p:tavLst>
                                        <p:tav tm="0">
                                          <p:val>
                                            <p:strVal val="0-#ppt_w/2"/>
                                          </p:val>
                                        </p:tav>
                                        <p:tav tm="100000">
                                          <p:val>
                                            <p:strVal val="#ppt_x"/>
                                          </p:val>
                                        </p:tav>
                                      </p:tavLst>
                                    </p:anim>
                                    <p:anim calcmode="lin" valueType="num">
                                      <p:cBhvr additive="base">
                                        <p:cTn id="8" dur="500" fill="hold"/>
                                        <p:tgtEl>
                                          <p:spTgt spid="5990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9052"/>
                                        </p:tgtEl>
                                        <p:attrNameLst>
                                          <p:attrName>style.visibility</p:attrName>
                                        </p:attrNameLst>
                                      </p:cBhvr>
                                      <p:to>
                                        <p:strVal val="visible"/>
                                      </p:to>
                                    </p:set>
                                    <p:anim calcmode="lin" valueType="num">
                                      <p:cBhvr additive="base">
                                        <p:cTn id="19" dur="500" fill="hold"/>
                                        <p:tgtEl>
                                          <p:spTgt spid="599052"/>
                                        </p:tgtEl>
                                        <p:attrNameLst>
                                          <p:attrName>ppt_x</p:attrName>
                                        </p:attrNameLst>
                                      </p:cBhvr>
                                      <p:tavLst>
                                        <p:tav tm="0">
                                          <p:val>
                                            <p:strVal val="#ppt_x"/>
                                          </p:val>
                                        </p:tav>
                                        <p:tav tm="100000">
                                          <p:val>
                                            <p:strVal val="#ppt_x"/>
                                          </p:val>
                                        </p:tav>
                                      </p:tavLst>
                                    </p:anim>
                                    <p:anim calcmode="lin" valueType="num">
                                      <p:cBhvr additive="base">
                                        <p:cTn id="20" dur="500" fill="hold"/>
                                        <p:tgtEl>
                                          <p:spTgt spid="599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5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354013" y="222250"/>
            <a:ext cx="4084637" cy="719138"/>
          </a:xfrm>
        </p:spPr>
        <p:txBody>
          <a:bodyPr vert="horz" wrap="square" lIns="91440" tIns="45720" rIns="91440" bIns="45720" anchor="ctr" anchorCtr="0"/>
          <a:p>
            <a:r>
              <a:rPr lang="zh-CN" altLang="en-US" sz="3600" b="1" dirty="0">
                <a:solidFill>
                  <a:srgbClr val="660033"/>
                </a:solidFill>
                <a:latin typeface="宋体" panose="02010600030101010101" pitchFamily="2" charset="-122"/>
                <a:ea typeface="宋体" panose="02010600030101010101" pitchFamily="2" charset="-122"/>
              </a:rPr>
              <a:t>溶液的一般概念</a:t>
            </a:r>
            <a:endParaRPr lang="zh-CN" altLang="en-US" sz="3600" b="1" dirty="0">
              <a:solidFill>
                <a:srgbClr val="660033"/>
              </a:solidFill>
              <a:latin typeface="宋体" panose="02010600030101010101" pitchFamily="2" charset="-122"/>
              <a:ea typeface="宋体" panose="02010600030101010101" pitchFamily="2" charset="-122"/>
            </a:endParaRPr>
          </a:p>
        </p:txBody>
      </p:sp>
      <p:sp>
        <p:nvSpPr>
          <p:cNvPr id="9219"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9220" name="灯片编号占位符 5"/>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10249" name="AutoShape 9"/>
          <p:cNvSpPr/>
          <p:nvPr/>
        </p:nvSpPr>
        <p:spPr>
          <a:xfrm>
            <a:off x="1295400" y="2438400"/>
            <a:ext cx="6286500" cy="1985963"/>
          </a:xfrm>
          <a:prstGeom prst="upDownArrowCallout">
            <a:avLst>
              <a:gd name="adj1" fmla="val 15270"/>
              <a:gd name="adj2" fmla="val 38293"/>
              <a:gd name="adj3" fmla="val 18518"/>
              <a:gd name="adj4" fmla="val 50000"/>
            </a:avLst>
          </a:prstGeom>
          <a:solidFill>
            <a:srgbClr val="66FFCC"/>
          </a:solidFill>
          <a:ln w="9525" cap="flat" cmpd="sng">
            <a:solidFill>
              <a:schemeClr val="tx1"/>
            </a:solidFill>
            <a:prstDash val="solid"/>
            <a:miter/>
            <a:headEnd type="none" w="med" len="med"/>
            <a:tailEnd type="none" w="med" len="med"/>
          </a:ln>
        </p:spPr>
        <p:txBody>
          <a:bodyPr wrap="none" anchor="ctr" anchorCtr="0"/>
          <a:p>
            <a:pPr eaLnBrk="1" hangingPunct="1">
              <a:lnSpc>
                <a:spcPct val="90000"/>
              </a:lnSpc>
              <a:spcBef>
                <a:spcPct val="20000"/>
              </a:spcBef>
              <a:buClr>
                <a:schemeClr val="accent1"/>
              </a:buClr>
              <a:buSzPct val="80000"/>
              <a:buFont typeface="Wingdings" panose="05000000000000000000" pitchFamily="2" charset="2"/>
              <a:buChar char="n"/>
            </a:pPr>
            <a:endParaRPr lang="en-US" altLang="zh-CN" sz="3200" dirty="0">
              <a:solidFill>
                <a:srgbClr val="FF3300"/>
              </a:solidFill>
              <a:latin typeface="Arial" panose="020B0604020202020204" pitchFamily="34" charset="0"/>
              <a:ea typeface="宋体" panose="02010600030101010101" pitchFamily="2" charset="-122"/>
            </a:endParaRPr>
          </a:p>
          <a:p>
            <a:pPr algn="ctr" eaLnBrk="1" hangingPunct="1">
              <a:lnSpc>
                <a:spcPct val="90000"/>
              </a:lnSpc>
              <a:spcBef>
                <a:spcPct val="20000"/>
              </a:spcBef>
              <a:buClr>
                <a:schemeClr val="accent1"/>
              </a:buClr>
              <a:buSzPct val="80000"/>
              <a:buFont typeface="Wingdings" panose="05000000000000000000" pitchFamily="2" charset="2"/>
            </a:pPr>
            <a:r>
              <a:rPr lang="zh-CN" altLang="en-US" sz="3200" b="1" dirty="0">
                <a:solidFill>
                  <a:srgbClr val="002060"/>
                </a:solidFill>
                <a:latin typeface="Arial" panose="020B0604020202020204" pitchFamily="34" charset="0"/>
                <a:ea typeface="宋体" panose="02010600030101010101" pitchFamily="2" charset="-122"/>
              </a:rPr>
              <a:t>溶解</a:t>
            </a:r>
            <a:r>
              <a:rPr lang="zh-CN" altLang="en-US" sz="3200" b="1" dirty="0">
                <a:latin typeface="Arial" panose="020B0604020202020204" pitchFamily="34" charset="0"/>
                <a:ea typeface="宋体" panose="02010600030101010101" pitchFamily="2" charset="-122"/>
              </a:rPr>
              <a:t>是一个物理化学过程</a:t>
            </a:r>
            <a:endParaRPr lang="zh-CN" altLang="en-US" sz="3200" b="1" dirty="0">
              <a:latin typeface="Arial" panose="020B0604020202020204" pitchFamily="34" charset="0"/>
              <a:ea typeface="宋体" panose="02010600030101010101" pitchFamily="2" charset="-122"/>
            </a:endParaRPr>
          </a:p>
          <a:p>
            <a:pPr eaLnBrk="1" hangingPunct="1"/>
            <a:endParaRPr lang="en-US" altLang="zh-CN" sz="3200" dirty="0">
              <a:solidFill>
                <a:srgbClr val="FF3300"/>
              </a:solidFill>
              <a:latin typeface="Arial" panose="020B0604020202020204" pitchFamily="34" charset="0"/>
              <a:ea typeface="宋体" panose="02010600030101010101" pitchFamily="2" charset="-122"/>
            </a:endParaRPr>
          </a:p>
        </p:txBody>
      </p:sp>
      <p:sp>
        <p:nvSpPr>
          <p:cNvPr id="10251" name="Rectangle 11"/>
          <p:cNvSpPr/>
          <p:nvPr/>
        </p:nvSpPr>
        <p:spPr>
          <a:xfrm>
            <a:off x="1905000" y="1265238"/>
            <a:ext cx="5126038" cy="1149350"/>
          </a:xfrm>
          <a:prstGeom prst="rect">
            <a:avLst/>
          </a:prstGeom>
          <a:solidFill>
            <a:srgbClr val="CCCCFF"/>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800" b="1" dirty="0">
                <a:latin typeface="Century Schoolbook" panose="02040604050505020304" pitchFamily="18" charset="0"/>
                <a:ea typeface="宋体" panose="02010600030101010101" pitchFamily="2" charset="-122"/>
              </a:rPr>
              <a:t>溶质的物理分散，</a:t>
            </a:r>
            <a:r>
              <a:rPr lang="zh-CN" altLang="en-US" sz="2800" b="1" dirty="0">
                <a:solidFill>
                  <a:srgbClr val="C00000"/>
                </a:solidFill>
                <a:latin typeface="Century Schoolbook" panose="02040604050505020304" pitchFamily="18" charset="0"/>
                <a:ea typeface="宋体" panose="02010600030101010101" pitchFamily="2" charset="-122"/>
              </a:rPr>
              <a:t>吸热</a:t>
            </a:r>
            <a:r>
              <a:rPr lang="zh-CN" altLang="en-US" sz="2800" b="1" dirty="0">
                <a:latin typeface="Century Schoolbook" panose="02040604050505020304" pitchFamily="18" charset="0"/>
                <a:ea typeface="宋体" panose="02010600030101010101" pitchFamily="2" charset="-122"/>
              </a:rPr>
              <a:t>过程</a:t>
            </a:r>
            <a:endParaRPr lang="zh-CN" altLang="en-US" sz="2800" b="1" dirty="0">
              <a:latin typeface="Century Schoolbook" panose="02040604050505020304" pitchFamily="18" charset="0"/>
              <a:ea typeface="宋体" panose="02010600030101010101" pitchFamily="2" charset="-122"/>
            </a:endParaRPr>
          </a:p>
        </p:txBody>
      </p:sp>
      <p:sp>
        <p:nvSpPr>
          <p:cNvPr id="10252" name="Rectangle 12"/>
          <p:cNvSpPr/>
          <p:nvPr/>
        </p:nvSpPr>
        <p:spPr>
          <a:xfrm>
            <a:off x="1981200" y="4465638"/>
            <a:ext cx="5126038" cy="109537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800" b="1" dirty="0">
                <a:latin typeface="Century Schoolbook" panose="02040604050505020304" pitchFamily="18" charset="0"/>
                <a:ea typeface="宋体" panose="02010600030101010101" pitchFamily="2" charset="-122"/>
              </a:rPr>
              <a:t>溶质分子溶剂化，</a:t>
            </a:r>
            <a:r>
              <a:rPr lang="zh-CN" altLang="en-US" sz="2800" b="1" dirty="0">
                <a:solidFill>
                  <a:srgbClr val="C00000"/>
                </a:solidFill>
                <a:latin typeface="Century Schoolbook" panose="02040604050505020304" pitchFamily="18" charset="0"/>
                <a:ea typeface="宋体" panose="02010600030101010101" pitchFamily="2" charset="-122"/>
              </a:rPr>
              <a:t>放热</a:t>
            </a:r>
            <a:r>
              <a:rPr lang="zh-CN" altLang="en-US" sz="2800" b="1" dirty="0">
                <a:latin typeface="Century Schoolbook" panose="02040604050505020304" pitchFamily="18" charset="0"/>
                <a:ea typeface="宋体" panose="02010600030101010101" pitchFamily="2" charset="-122"/>
              </a:rPr>
              <a:t>过程</a:t>
            </a:r>
            <a:endParaRPr lang="zh-CN" altLang="en-US" sz="2800" b="1" dirty="0">
              <a:latin typeface="Century Schoolbook" panose="020406040505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anim calcmode="lin" valueType="num">
                                      <p:cBhvr additive="base">
                                        <p:cTn id="7" dur="500" fill="hold"/>
                                        <p:tgtEl>
                                          <p:spTgt spid="10249"/>
                                        </p:tgtEl>
                                        <p:attrNameLst>
                                          <p:attrName>ppt_x</p:attrName>
                                        </p:attrNameLst>
                                      </p:cBhvr>
                                      <p:tavLst>
                                        <p:tav tm="0">
                                          <p:val>
                                            <p:strVal val="0-#ppt_w/2"/>
                                          </p:val>
                                        </p:tav>
                                        <p:tav tm="100000">
                                          <p:val>
                                            <p:strVal val="#ppt_x"/>
                                          </p:val>
                                        </p:tav>
                                      </p:tavLst>
                                    </p:anim>
                                    <p:anim calcmode="lin" valueType="num">
                                      <p:cBhvr additive="base">
                                        <p:cTn id="8" dur="500" fill="hold"/>
                                        <p:tgtEl>
                                          <p:spTgt spid="102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51"/>
                                        </p:tgtEl>
                                        <p:attrNameLst>
                                          <p:attrName>style.visibility</p:attrName>
                                        </p:attrNameLst>
                                      </p:cBhvr>
                                      <p:to>
                                        <p:strVal val="visible"/>
                                      </p:to>
                                    </p:set>
                                    <p:anim calcmode="lin" valueType="num">
                                      <p:cBhvr additive="base">
                                        <p:cTn id="13" dur="500" fill="hold"/>
                                        <p:tgtEl>
                                          <p:spTgt spid="10251"/>
                                        </p:tgtEl>
                                        <p:attrNameLst>
                                          <p:attrName>ppt_x</p:attrName>
                                        </p:attrNameLst>
                                      </p:cBhvr>
                                      <p:tavLst>
                                        <p:tav tm="0">
                                          <p:val>
                                            <p:strVal val="0-#ppt_w/2"/>
                                          </p:val>
                                        </p:tav>
                                        <p:tav tm="100000">
                                          <p:val>
                                            <p:strVal val="#ppt_x"/>
                                          </p:val>
                                        </p:tav>
                                      </p:tavLst>
                                    </p:anim>
                                    <p:anim calcmode="lin" valueType="num">
                                      <p:cBhvr additive="base">
                                        <p:cTn id="14" dur="500" fill="hold"/>
                                        <p:tgtEl>
                                          <p:spTgt spid="1025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anim calcmode="lin" valueType="num">
                                      <p:cBhvr additive="base">
                                        <p:cTn id="19" dur="500" fill="hold"/>
                                        <p:tgtEl>
                                          <p:spTgt spid="10252"/>
                                        </p:tgtEl>
                                        <p:attrNameLst>
                                          <p:attrName>ppt_x</p:attrName>
                                        </p:attrNameLst>
                                      </p:cBhvr>
                                      <p:tavLst>
                                        <p:tav tm="0">
                                          <p:val>
                                            <p:strVal val="0-#ppt_w/2"/>
                                          </p:val>
                                        </p:tav>
                                        <p:tav tm="100000">
                                          <p:val>
                                            <p:strVal val="#ppt_x"/>
                                          </p:val>
                                        </p:tav>
                                      </p:tavLst>
                                    </p:anim>
                                    <p:anim calcmode="lin" valueType="num">
                                      <p:cBhvr additive="base">
                                        <p:cTn id="20" dur="500" fill="hold"/>
                                        <p:tgtEl>
                                          <p:spTgt spid="10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animBg="1"/>
      <p:bldP spid="10251" grpId="0" animBg="1"/>
      <p:bldP spid="1025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grpSp>
        <p:nvGrpSpPr>
          <p:cNvPr id="2" name="Group 24"/>
          <p:cNvGrpSpPr/>
          <p:nvPr/>
        </p:nvGrpSpPr>
        <p:grpSpPr>
          <a:xfrm>
            <a:off x="533400" y="762000"/>
            <a:ext cx="8229600" cy="5380038"/>
            <a:chOff x="336" y="480"/>
            <a:chExt cx="5184" cy="3389"/>
          </a:xfrm>
        </p:grpSpPr>
        <p:sp>
          <p:nvSpPr>
            <p:cNvPr id="41988" name="Line 2"/>
            <p:cNvSpPr/>
            <p:nvPr/>
          </p:nvSpPr>
          <p:spPr>
            <a:xfrm flipV="1">
              <a:off x="1344" y="864"/>
              <a:ext cx="0" cy="2400"/>
            </a:xfrm>
            <a:prstGeom prst="line">
              <a:avLst/>
            </a:prstGeom>
            <a:ln w="38100" cap="flat" cmpd="sng">
              <a:solidFill>
                <a:schemeClr val="tx1"/>
              </a:solidFill>
              <a:prstDash val="solid"/>
              <a:miter/>
              <a:headEnd type="none" w="med" len="med"/>
              <a:tailEnd type="triangle" w="med" len="med"/>
            </a:ln>
          </p:spPr>
        </p:sp>
        <p:sp>
          <p:nvSpPr>
            <p:cNvPr id="41989" name="Line 3"/>
            <p:cNvSpPr/>
            <p:nvPr/>
          </p:nvSpPr>
          <p:spPr>
            <a:xfrm>
              <a:off x="1344" y="3264"/>
              <a:ext cx="3216" cy="0"/>
            </a:xfrm>
            <a:prstGeom prst="line">
              <a:avLst/>
            </a:prstGeom>
            <a:ln w="38100" cap="flat" cmpd="sng">
              <a:solidFill>
                <a:schemeClr val="tx1"/>
              </a:solidFill>
              <a:prstDash val="solid"/>
              <a:miter/>
              <a:headEnd type="none" w="med" len="med"/>
              <a:tailEnd type="triangle" w="med" len="med"/>
            </a:ln>
          </p:spPr>
        </p:sp>
        <p:sp>
          <p:nvSpPr>
            <p:cNvPr id="41990" name="Rectangle 4"/>
            <p:cNvSpPr/>
            <p:nvPr/>
          </p:nvSpPr>
          <p:spPr>
            <a:xfrm>
              <a:off x="1632" y="3504"/>
              <a:ext cx="2180" cy="365"/>
            </a:xfrm>
            <a:prstGeom prst="rect">
              <a:avLst/>
            </a:prstGeom>
            <a:noFill/>
            <a:ln w="9525">
              <a:noFill/>
            </a:ln>
          </p:spPr>
          <p:txBody>
            <a:bodyPr wrap="none">
              <a:spAutoFit/>
            </a:bodyPr>
            <a:p>
              <a:pPr eaLnBrk="1" hangingPunct="1"/>
              <a:r>
                <a:rPr lang="zh-CN" altLang="en-US" sz="3200" b="1" dirty="0">
                  <a:solidFill>
                    <a:srgbClr val="000000"/>
                  </a:solidFill>
                  <a:latin typeface="Times New Roman" panose="02020603050405020304" pitchFamily="18" charset="0"/>
                  <a:ea typeface="宋体" panose="02010600030101010101" pitchFamily="2" charset="-122"/>
                </a:rPr>
                <a:t>溶液的蒸气压下降</a:t>
              </a:r>
              <a:endParaRPr lang="zh-CN" altLang="en-US" sz="3200" b="1" dirty="0">
                <a:solidFill>
                  <a:srgbClr val="000000"/>
                </a:solidFill>
                <a:latin typeface="Times New Roman" panose="02020603050405020304" pitchFamily="18" charset="0"/>
                <a:ea typeface="宋体" panose="02010600030101010101" pitchFamily="2" charset="-122"/>
              </a:endParaRPr>
            </a:p>
          </p:txBody>
        </p:sp>
        <p:sp>
          <p:nvSpPr>
            <p:cNvPr id="41991" name="Text Box 5"/>
            <p:cNvSpPr txBox="1"/>
            <p:nvPr/>
          </p:nvSpPr>
          <p:spPr>
            <a:xfrm>
              <a:off x="4272" y="3360"/>
              <a:ext cx="506" cy="294"/>
            </a:xfrm>
            <a:prstGeom prst="rect">
              <a:avLst/>
            </a:prstGeom>
            <a:noFill/>
            <a:ln w="9525" cap="flat" cmpd="sng">
              <a:solidFill>
                <a:srgbClr val="0000FF"/>
              </a:solidFill>
              <a:prstDash val="solid"/>
              <a:miter/>
              <a:headEnd type="none" w="med" len="med"/>
              <a:tailEnd type="none" w="med" len="med"/>
            </a:ln>
          </p:spPr>
          <p:txBody>
            <a:bodyPr wrap="none">
              <a:spAutoFit/>
            </a:bodyPr>
            <a:p>
              <a:pPr eaLnBrk="1" hangingPunct="1"/>
              <a:r>
                <a:rPr lang="zh-CN" altLang="en-US" sz="2400" dirty="0">
                  <a:latin typeface="Times New Roman" panose="02020603050405020304" pitchFamily="18" charset="0"/>
                  <a:ea typeface="宋体" panose="02010600030101010101" pitchFamily="2" charset="-122"/>
                </a:rPr>
                <a:t>温度</a:t>
              </a:r>
              <a:endParaRPr lang="zh-CN" altLang="en-US" sz="2400" dirty="0">
                <a:latin typeface="Times New Roman" panose="02020603050405020304" pitchFamily="18" charset="0"/>
                <a:ea typeface="宋体" panose="02010600030101010101" pitchFamily="2" charset="-122"/>
              </a:endParaRPr>
            </a:p>
          </p:txBody>
        </p:sp>
        <p:sp>
          <p:nvSpPr>
            <p:cNvPr id="41992" name="Text Box 6"/>
            <p:cNvSpPr txBox="1"/>
            <p:nvPr/>
          </p:nvSpPr>
          <p:spPr>
            <a:xfrm>
              <a:off x="720" y="624"/>
              <a:ext cx="506" cy="294"/>
            </a:xfrm>
            <a:prstGeom prst="rect">
              <a:avLst/>
            </a:prstGeom>
            <a:noFill/>
            <a:ln w="9525" cap="flat" cmpd="sng">
              <a:solidFill>
                <a:srgbClr val="0000FF"/>
              </a:solidFill>
              <a:prstDash val="solid"/>
              <a:miter/>
              <a:headEnd type="none" w="med" len="med"/>
              <a:tailEnd type="none" w="med" len="med"/>
            </a:ln>
          </p:spPr>
          <p:txBody>
            <a:bodyPr wrap="none">
              <a:spAutoFit/>
            </a:bodyPr>
            <a:p>
              <a:pPr eaLnBrk="1" hangingPunct="1"/>
              <a:r>
                <a:rPr lang="zh-CN" altLang="en-US" sz="2400" dirty="0">
                  <a:latin typeface="Times New Roman" panose="02020603050405020304" pitchFamily="18" charset="0"/>
                  <a:ea typeface="宋体" panose="02010600030101010101" pitchFamily="2" charset="-122"/>
                </a:rPr>
                <a:t>压强</a:t>
              </a:r>
              <a:endParaRPr lang="zh-CN" altLang="en-US" sz="2400" dirty="0">
                <a:latin typeface="Times New Roman" panose="02020603050405020304" pitchFamily="18" charset="0"/>
                <a:ea typeface="宋体" panose="02010600030101010101" pitchFamily="2" charset="-122"/>
              </a:endParaRPr>
            </a:p>
          </p:txBody>
        </p:sp>
        <p:grpSp>
          <p:nvGrpSpPr>
            <p:cNvPr id="41993" name="Group 7"/>
            <p:cNvGrpSpPr/>
            <p:nvPr/>
          </p:nvGrpSpPr>
          <p:grpSpPr>
            <a:xfrm>
              <a:off x="1680" y="480"/>
              <a:ext cx="1928" cy="1968"/>
              <a:chOff x="1920" y="672"/>
              <a:chExt cx="1505" cy="1584"/>
            </a:xfrm>
          </p:grpSpPr>
          <p:sp>
            <p:nvSpPr>
              <p:cNvPr id="42008" name="Freeform 8"/>
              <p:cNvSpPr/>
              <p:nvPr/>
            </p:nvSpPr>
            <p:spPr>
              <a:xfrm>
                <a:off x="1920" y="1104"/>
                <a:ext cx="1344" cy="1152"/>
              </a:xfrm>
              <a:custGeom>
                <a:avLst/>
                <a:gdLst>
                  <a:gd name="txL" fmla="*/ 0 w 1728"/>
                  <a:gd name="txT" fmla="*/ 0 h 1728"/>
                  <a:gd name="txR" fmla="*/ 1728 w 1728"/>
                  <a:gd name="txB" fmla="*/ 1728 h 1728"/>
                </a:gdLst>
                <a:ahLst/>
                <a:cxnLst>
                  <a:cxn ang="0">
                    <a:pos x="24" y="0"/>
                  </a:cxn>
                  <a:cxn ang="0">
                    <a:pos x="20" y="1"/>
                  </a:cxn>
                  <a:cxn ang="0">
                    <a:pos x="15" y="1"/>
                  </a:cxn>
                  <a:cxn ang="0">
                    <a:pos x="7" y="1"/>
                  </a:cxn>
                  <a:cxn ang="0">
                    <a:pos x="0" y="2"/>
                  </a:cxn>
                </a:cxnLst>
                <a:rect l="txL" t="txT" r="txR" b="txB"/>
                <a:pathLst>
                  <a:path w="1728" h="1728">
                    <a:moveTo>
                      <a:pt x="1728" y="0"/>
                    </a:moveTo>
                    <a:cubicBezTo>
                      <a:pt x="1678" y="104"/>
                      <a:pt x="1542" y="436"/>
                      <a:pt x="1428" y="624"/>
                    </a:cubicBezTo>
                    <a:cubicBezTo>
                      <a:pt x="1314" y="812"/>
                      <a:pt x="1198" y="986"/>
                      <a:pt x="1044" y="1128"/>
                    </a:cubicBezTo>
                    <a:cubicBezTo>
                      <a:pt x="890" y="1270"/>
                      <a:pt x="678" y="1376"/>
                      <a:pt x="504" y="1476"/>
                    </a:cubicBezTo>
                    <a:cubicBezTo>
                      <a:pt x="330" y="1576"/>
                      <a:pt x="105" y="1676"/>
                      <a:pt x="0" y="1728"/>
                    </a:cubicBezTo>
                  </a:path>
                </a:pathLst>
              </a:custGeom>
              <a:noFill/>
              <a:ln w="57150" cap="flat" cmpd="sng">
                <a:solidFill>
                  <a:schemeClr val="tx2">
                    <a:alpha val="100000"/>
                  </a:schemeClr>
                </a:solidFill>
                <a:prstDash val="solid"/>
                <a:miter lim="800000"/>
                <a:headEnd type="none" w="med" len="med"/>
                <a:tailEnd type="none" w="med" len="med"/>
              </a:ln>
            </p:spPr>
            <p:txBody>
              <a:bodyPr/>
              <a:p>
                <a:endParaRPr lang="zh-CN" altLang="en-US"/>
              </a:p>
            </p:txBody>
          </p:sp>
          <p:sp>
            <p:nvSpPr>
              <p:cNvPr id="42009" name="Text Box 9"/>
              <p:cNvSpPr txBox="1"/>
              <p:nvPr/>
            </p:nvSpPr>
            <p:spPr>
              <a:xfrm>
                <a:off x="2880" y="672"/>
                <a:ext cx="545" cy="232"/>
              </a:xfrm>
              <a:prstGeom prst="rect">
                <a:avLst/>
              </a:prstGeom>
              <a:noFill/>
              <a:ln w="9525">
                <a:noFill/>
              </a:ln>
            </p:spPr>
            <p:txBody>
              <a:bodyPr wrap="none">
                <a:spAutoFit/>
              </a:bodyPr>
              <a:p>
                <a:pPr eaLnBrk="1" hangingPunct="1"/>
                <a:r>
                  <a:rPr lang="zh-CN" altLang="en-US" sz="2400" b="1" dirty="0">
                    <a:latin typeface="Times New Roman" panose="02020603050405020304" pitchFamily="18" charset="0"/>
                    <a:ea typeface="宋体" panose="02010600030101010101" pitchFamily="2" charset="-122"/>
                  </a:rPr>
                  <a:t>纯溶剂</a:t>
                </a:r>
                <a:endParaRPr lang="zh-CN" altLang="en-US" sz="2400" b="1" dirty="0">
                  <a:latin typeface="Times New Roman" panose="02020603050405020304" pitchFamily="18" charset="0"/>
                  <a:ea typeface="宋体" panose="02010600030101010101" pitchFamily="2" charset="-122"/>
                </a:endParaRPr>
              </a:p>
            </p:txBody>
          </p:sp>
        </p:grpSp>
        <p:grpSp>
          <p:nvGrpSpPr>
            <p:cNvPr id="41994" name="Group 10"/>
            <p:cNvGrpSpPr/>
            <p:nvPr/>
          </p:nvGrpSpPr>
          <p:grpSpPr>
            <a:xfrm>
              <a:off x="2064" y="576"/>
              <a:ext cx="2190" cy="2040"/>
              <a:chOff x="2064" y="1008"/>
              <a:chExt cx="2416" cy="1728"/>
            </a:xfrm>
          </p:grpSpPr>
          <p:sp>
            <p:nvSpPr>
              <p:cNvPr id="42006" name="Freeform 11"/>
              <p:cNvSpPr/>
              <p:nvPr/>
            </p:nvSpPr>
            <p:spPr>
              <a:xfrm>
                <a:off x="2064" y="1296"/>
                <a:ext cx="2016" cy="1440"/>
              </a:xfrm>
              <a:custGeom>
                <a:avLst/>
                <a:gdLst>
                  <a:gd name="txL" fmla="*/ 0 w 1728"/>
                  <a:gd name="txT" fmla="*/ 0 h 1728"/>
                  <a:gd name="txR" fmla="*/ 1728 w 1728"/>
                  <a:gd name="txB" fmla="*/ 1728 h 1728"/>
                </a:gdLst>
                <a:ahLst/>
                <a:cxnLst>
                  <a:cxn ang="0">
                    <a:pos x="23743" y="0"/>
                  </a:cxn>
                  <a:cxn ang="0">
                    <a:pos x="19629" y="28"/>
                  </a:cxn>
                  <a:cxn ang="0">
                    <a:pos x="14348" y="51"/>
                  </a:cxn>
                  <a:cxn ang="0">
                    <a:pos x="6925" y="67"/>
                  </a:cxn>
                  <a:cxn ang="0">
                    <a:pos x="0" y="78"/>
                  </a:cxn>
                </a:cxnLst>
                <a:rect l="txL" t="txT" r="txR" b="txB"/>
                <a:pathLst>
                  <a:path w="1728" h="1728">
                    <a:moveTo>
                      <a:pt x="1728" y="0"/>
                    </a:moveTo>
                    <a:cubicBezTo>
                      <a:pt x="1678" y="104"/>
                      <a:pt x="1542" y="436"/>
                      <a:pt x="1428" y="624"/>
                    </a:cubicBezTo>
                    <a:cubicBezTo>
                      <a:pt x="1314" y="812"/>
                      <a:pt x="1198" y="986"/>
                      <a:pt x="1044" y="1128"/>
                    </a:cubicBezTo>
                    <a:cubicBezTo>
                      <a:pt x="890" y="1270"/>
                      <a:pt x="678" y="1376"/>
                      <a:pt x="504" y="1476"/>
                    </a:cubicBezTo>
                    <a:cubicBezTo>
                      <a:pt x="330" y="1576"/>
                      <a:pt x="105" y="1676"/>
                      <a:pt x="0" y="1728"/>
                    </a:cubicBezTo>
                  </a:path>
                </a:pathLst>
              </a:custGeom>
              <a:noFill/>
              <a:ln w="57150" cap="flat" cmpd="sng">
                <a:solidFill>
                  <a:srgbClr val="0000FF">
                    <a:alpha val="100000"/>
                  </a:srgbClr>
                </a:solidFill>
                <a:prstDash val="solid"/>
                <a:miter lim="800000"/>
                <a:headEnd type="none" w="med" len="med"/>
                <a:tailEnd type="none" w="med" len="med"/>
              </a:ln>
            </p:spPr>
            <p:txBody>
              <a:bodyPr/>
              <a:p>
                <a:endParaRPr lang="zh-CN" altLang="en-US"/>
              </a:p>
            </p:txBody>
          </p:sp>
          <p:sp>
            <p:nvSpPr>
              <p:cNvPr id="42007" name="Text Box 12"/>
              <p:cNvSpPr txBox="1"/>
              <p:nvPr/>
            </p:nvSpPr>
            <p:spPr>
              <a:xfrm>
                <a:off x="4128" y="1008"/>
                <a:ext cx="352" cy="244"/>
              </a:xfrm>
              <a:prstGeom prst="rect">
                <a:avLst/>
              </a:prstGeom>
              <a:noFill/>
              <a:ln w="9525">
                <a:noFill/>
              </a:ln>
            </p:spPr>
            <p:txBody>
              <a:bodyPr wrap="none">
                <a:spAutoFit/>
              </a:bodyPr>
              <a:p>
                <a:pPr eaLnBrk="1" hangingPunct="1"/>
                <a:r>
                  <a:rPr lang="en-US" altLang="zh-CN" sz="2400" b="1" dirty="0">
                    <a:latin typeface="Times New Roman" panose="02020603050405020304" pitchFamily="18" charset="0"/>
                    <a:ea typeface="宋体" panose="02010600030101010101" pitchFamily="2" charset="-122"/>
                  </a:rPr>
                  <a:t>C</a:t>
                </a:r>
                <a:r>
                  <a:rPr lang="en-US" altLang="zh-CN" sz="2400" b="1" baseline="-25000" dirty="0">
                    <a:latin typeface="Times New Roman" panose="02020603050405020304" pitchFamily="18" charset="0"/>
                    <a:ea typeface="宋体" panose="02010600030101010101" pitchFamily="2" charset="-122"/>
                  </a:rPr>
                  <a:t>2</a:t>
                </a:r>
                <a:endParaRPr lang="en-US" altLang="zh-CN" sz="2400" b="1" dirty="0">
                  <a:latin typeface="Times New Roman" panose="02020603050405020304" pitchFamily="18" charset="0"/>
                  <a:ea typeface="宋体" panose="02010600030101010101" pitchFamily="2" charset="-122"/>
                </a:endParaRPr>
              </a:p>
            </p:txBody>
          </p:sp>
        </p:grpSp>
        <p:sp>
          <p:nvSpPr>
            <p:cNvPr id="41995" name="Line 13"/>
            <p:cNvSpPr/>
            <p:nvPr/>
          </p:nvSpPr>
          <p:spPr>
            <a:xfrm flipV="1">
              <a:off x="3312" y="1872"/>
              <a:ext cx="0" cy="1392"/>
            </a:xfrm>
            <a:prstGeom prst="line">
              <a:avLst/>
            </a:prstGeom>
            <a:ln w="57150" cap="flat" cmpd="sng">
              <a:solidFill>
                <a:srgbClr val="0000FF"/>
              </a:solidFill>
              <a:prstDash val="sysDot"/>
              <a:miter/>
              <a:headEnd type="none" w="med" len="med"/>
              <a:tailEnd type="none" w="med" len="med"/>
            </a:ln>
          </p:spPr>
        </p:sp>
        <p:sp>
          <p:nvSpPr>
            <p:cNvPr id="41996" name="Line 14"/>
            <p:cNvSpPr/>
            <p:nvPr/>
          </p:nvSpPr>
          <p:spPr>
            <a:xfrm flipV="1">
              <a:off x="3312" y="1152"/>
              <a:ext cx="0" cy="2112"/>
            </a:xfrm>
            <a:prstGeom prst="line">
              <a:avLst/>
            </a:prstGeom>
            <a:ln w="57150" cap="flat" cmpd="sng">
              <a:solidFill>
                <a:schemeClr val="tx1"/>
              </a:solidFill>
              <a:prstDash val="sysDot"/>
              <a:miter/>
              <a:headEnd type="none" w="med" len="med"/>
              <a:tailEnd type="none" w="med" len="med"/>
            </a:ln>
          </p:spPr>
        </p:sp>
        <p:sp>
          <p:nvSpPr>
            <p:cNvPr id="41997" name="Line 15"/>
            <p:cNvSpPr/>
            <p:nvPr/>
          </p:nvSpPr>
          <p:spPr>
            <a:xfrm flipH="1">
              <a:off x="1344" y="1188"/>
              <a:ext cx="1968" cy="0"/>
            </a:xfrm>
            <a:prstGeom prst="line">
              <a:avLst/>
            </a:prstGeom>
            <a:ln w="38100" cap="flat" cmpd="sng">
              <a:solidFill>
                <a:schemeClr val="tx1"/>
              </a:solidFill>
              <a:prstDash val="lgDash"/>
              <a:miter/>
              <a:headEnd type="none" w="med" len="med"/>
              <a:tailEnd type="none" w="med" len="med"/>
            </a:ln>
          </p:spPr>
        </p:sp>
        <p:sp>
          <p:nvSpPr>
            <p:cNvPr id="41998" name="Line 16"/>
            <p:cNvSpPr/>
            <p:nvPr/>
          </p:nvSpPr>
          <p:spPr>
            <a:xfrm flipH="1">
              <a:off x="1344" y="1920"/>
              <a:ext cx="1968" cy="0"/>
            </a:xfrm>
            <a:prstGeom prst="line">
              <a:avLst/>
            </a:prstGeom>
            <a:ln w="57150" cap="flat" cmpd="sng">
              <a:solidFill>
                <a:srgbClr val="0000FF"/>
              </a:solidFill>
              <a:prstDash val="lgDash"/>
              <a:miter/>
              <a:headEnd type="none" w="med" len="med"/>
              <a:tailEnd type="none" w="med" len="med"/>
            </a:ln>
          </p:spPr>
        </p:sp>
        <p:sp>
          <p:nvSpPr>
            <p:cNvPr id="41999" name="Text Box 17"/>
            <p:cNvSpPr txBox="1"/>
            <p:nvPr/>
          </p:nvSpPr>
          <p:spPr>
            <a:xfrm>
              <a:off x="1044" y="1730"/>
              <a:ext cx="305" cy="330"/>
            </a:xfrm>
            <a:prstGeom prst="rect">
              <a:avLst/>
            </a:prstGeom>
            <a:noFill/>
            <a:ln w="9525">
              <a:noFill/>
            </a:ln>
          </p:spPr>
          <p:txBody>
            <a:bodyPr wrap="none">
              <a:spAutoFit/>
            </a:bodyPr>
            <a:p>
              <a:pPr eaLnBrk="1" hangingPunct="1"/>
              <a:r>
                <a:rPr lang="en-US" altLang="zh-CN" sz="2800" i="1" dirty="0">
                  <a:solidFill>
                    <a:srgbClr val="0000FF"/>
                  </a:solidFill>
                  <a:latin typeface="Times New Roman" panose="02020603050405020304" pitchFamily="18" charset="0"/>
                  <a:ea typeface="宋体" panose="02010600030101010101" pitchFamily="2" charset="-122"/>
                </a:rPr>
                <a:t>p</a:t>
              </a:r>
              <a:r>
                <a:rPr lang="en-US" altLang="zh-CN" sz="2800" i="1" baseline="-25000" dirty="0">
                  <a:solidFill>
                    <a:srgbClr val="0000FF"/>
                  </a:solidFill>
                  <a:latin typeface="Times New Roman" panose="02020603050405020304" pitchFamily="18" charset="0"/>
                  <a:ea typeface="宋体" panose="02010600030101010101" pitchFamily="2" charset="-122"/>
                </a:rPr>
                <a:t>2</a:t>
              </a:r>
              <a:endParaRPr lang="en-US" altLang="zh-CN" sz="2800" i="1" dirty="0">
                <a:solidFill>
                  <a:srgbClr val="0000FF"/>
                </a:solidFill>
                <a:latin typeface="Times New Roman" panose="02020603050405020304" pitchFamily="18" charset="0"/>
                <a:ea typeface="宋体" panose="02010600030101010101" pitchFamily="2" charset="-122"/>
              </a:endParaRPr>
            </a:p>
          </p:txBody>
        </p:sp>
        <p:sp>
          <p:nvSpPr>
            <p:cNvPr id="42000" name="Text Box 18"/>
            <p:cNvSpPr txBox="1"/>
            <p:nvPr/>
          </p:nvSpPr>
          <p:spPr>
            <a:xfrm>
              <a:off x="1015" y="1017"/>
              <a:ext cx="362" cy="330"/>
            </a:xfrm>
            <a:prstGeom prst="rect">
              <a:avLst/>
            </a:prstGeom>
            <a:noFill/>
            <a:ln w="9525">
              <a:noFill/>
            </a:ln>
          </p:spPr>
          <p:txBody>
            <a:bodyPr wrap="none">
              <a:spAutoFit/>
            </a:bodyPr>
            <a:p>
              <a:pPr eaLnBrk="1" hangingPunct="1"/>
              <a:r>
                <a:rPr lang="en-US" altLang="zh-CN" sz="2800" i="1" dirty="0">
                  <a:latin typeface="Times New Roman" panose="02020603050405020304" pitchFamily="18" charset="0"/>
                  <a:ea typeface="宋体" panose="02010600030101010101" pitchFamily="2" charset="-122"/>
                </a:rPr>
                <a:t> p</a:t>
              </a:r>
              <a:r>
                <a:rPr lang="en-US" altLang="zh-CN" sz="2800" i="1" baseline="-25000" dirty="0">
                  <a:latin typeface="Times New Roman" panose="02020603050405020304" pitchFamily="18" charset="0"/>
                  <a:ea typeface="宋体" panose="02010600030101010101" pitchFamily="2" charset="-122"/>
                </a:rPr>
                <a:t>0</a:t>
              </a:r>
              <a:endParaRPr lang="en-US" altLang="zh-CN" sz="2800" i="1" dirty="0">
                <a:latin typeface="Times New Roman" panose="02020603050405020304" pitchFamily="18" charset="0"/>
                <a:ea typeface="宋体" panose="02010600030101010101" pitchFamily="2" charset="-122"/>
              </a:endParaRPr>
            </a:p>
          </p:txBody>
        </p:sp>
        <p:grpSp>
          <p:nvGrpSpPr>
            <p:cNvPr id="42001" name="Group 19"/>
            <p:cNvGrpSpPr/>
            <p:nvPr/>
          </p:nvGrpSpPr>
          <p:grpSpPr>
            <a:xfrm>
              <a:off x="336" y="1200"/>
              <a:ext cx="600" cy="768"/>
              <a:chOff x="432" y="1200"/>
              <a:chExt cx="600" cy="768"/>
            </a:xfrm>
          </p:grpSpPr>
          <p:sp>
            <p:nvSpPr>
              <p:cNvPr id="42004" name="AutoShape 20"/>
              <p:cNvSpPr/>
              <p:nvPr/>
            </p:nvSpPr>
            <p:spPr>
              <a:xfrm>
                <a:off x="840" y="1200"/>
                <a:ext cx="192" cy="768"/>
              </a:xfrm>
              <a:prstGeom prst="leftBrace">
                <a:avLst>
                  <a:gd name="adj1" fmla="val 33333"/>
                  <a:gd name="adj2" fmla="val 50000"/>
                </a:avLst>
              </a:prstGeom>
              <a:noFill/>
              <a:ln w="9525" cap="flat" cmpd="sng">
                <a:solidFill>
                  <a:srgbClr val="FF0000"/>
                </a:solidFill>
                <a:prstDash val="solid"/>
                <a:miter/>
                <a:headEnd type="none" w="med" len="med"/>
                <a:tailEnd type="none" w="med" len="med"/>
              </a:ln>
            </p:spPr>
            <p:txBody>
              <a:bodyPr wrap="none" anchor="ctr" anchorCtr="0"/>
              <a:p>
                <a:pPr eaLnBrk="1" hangingPunct="1"/>
                <a:endParaRPr lang="zh-CN" altLang="en-US" dirty="0">
                  <a:latin typeface="Century Schoolbook" panose="02040604050505020304" pitchFamily="18" charset="0"/>
                  <a:ea typeface="宋体" panose="02010600030101010101" pitchFamily="2" charset="-122"/>
                </a:endParaRPr>
              </a:p>
            </p:txBody>
          </p:sp>
          <p:graphicFrame>
            <p:nvGraphicFramePr>
              <p:cNvPr id="42005" name="Object 3"/>
              <p:cNvGraphicFramePr>
                <a:graphicFrameLocks noChangeAspect="1"/>
              </p:cNvGraphicFramePr>
              <p:nvPr/>
            </p:nvGraphicFramePr>
            <p:xfrm>
              <a:off x="432" y="1440"/>
              <a:ext cx="392" cy="293"/>
            </p:xfrm>
            <a:graphic>
              <a:graphicData uri="http://schemas.openxmlformats.org/presentationml/2006/ole">
                <mc:AlternateContent xmlns:mc="http://schemas.openxmlformats.org/markup-compatibility/2006">
                  <mc:Choice xmlns:v="urn:schemas-microsoft-com:vml" Requires="v">
                    <p:oleObj spid="_x0000_s3100" name="" r:id="rId1" imgW="254000" imgH="190500" progId="Equation.3">
                      <p:embed/>
                    </p:oleObj>
                  </mc:Choice>
                  <mc:Fallback>
                    <p:oleObj name="" r:id="rId1" imgW="254000" imgH="190500" progId="Equation.3">
                      <p:embed/>
                      <p:pic>
                        <p:nvPicPr>
                          <p:cNvPr id="0" name="图片 3099"/>
                          <p:cNvPicPr/>
                          <p:nvPr/>
                        </p:nvPicPr>
                        <p:blipFill>
                          <a:blip r:embed="rId2"/>
                          <a:stretch>
                            <a:fillRect/>
                          </a:stretch>
                        </p:blipFill>
                        <p:spPr>
                          <a:xfrm>
                            <a:off x="432" y="1440"/>
                            <a:ext cx="392" cy="293"/>
                          </a:xfrm>
                          <a:prstGeom prst="rect">
                            <a:avLst/>
                          </a:prstGeom>
                          <a:noFill/>
                          <a:ln w="38100">
                            <a:noFill/>
                            <a:miter/>
                          </a:ln>
                        </p:spPr>
                      </p:pic>
                    </p:oleObj>
                  </mc:Fallback>
                </mc:AlternateContent>
              </a:graphicData>
            </a:graphic>
          </p:graphicFrame>
        </p:grpSp>
        <p:sp>
          <p:nvSpPr>
            <p:cNvPr id="42002" name="Text Box 22"/>
            <p:cNvSpPr txBox="1"/>
            <p:nvPr/>
          </p:nvSpPr>
          <p:spPr>
            <a:xfrm>
              <a:off x="3216" y="3229"/>
              <a:ext cx="169" cy="288"/>
            </a:xfrm>
            <a:prstGeom prst="rect">
              <a:avLst/>
            </a:prstGeom>
            <a:noFill/>
            <a:ln w="9525">
              <a:noFill/>
            </a:ln>
          </p:spPr>
          <p:txBody>
            <a:bodyPr wrap="none">
              <a:spAutoFit/>
            </a:bodyPr>
            <a:p>
              <a:pPr eaLnBrk="1" hangingPunct="1"/>
              <a:r>
                <a:rPr lang="en-US" altLang="zh-CN" sz="2400" dirty="0">
                  <a:latin typeface="Times New Roman" panose="02020603050405020304" pitchFamily="18" charset="0"/>
                  <a:ea typeface="宋体" panose="02010600030101010101" pitchFamily="2" charset="-122"/>
                </a:rPr>
                <a:t>t</a:t>
              </a:r>
              <a:endParaRPr lang="en-US" altLang="zh-CN" sz="2400" dirty="0">
                <a:latin typeface="Times New Roman" panose="02020603050405020304" pitchFamily="18" charset="0"/>
                <a:ea typeface="宋体" panose="02010600030101010101" pitchFamily="2" charset="-122"/>
              </a:endParaRPr>
            </a:p>
          </p:txBody>
        </p:sp>
        <p:graphicFrame>
          <p:nvGraphicFramePr>
            <p:cNvPr id="42003" name="Object 2"/>
            <p:cNvGraphicFramePr>
              <a:graphicFrameLocks noChangeAspect="1"/>
            </p:cNvGraphicFramePr>
            <p:nvPr/>
          </p:nvGraphicFramePr>
          <p:xfrm>
            <a:off x="4272" y="1296"/>
            <a:ext cx="1248" cy="528"/>
          </p:xfrm>
          <a:graphic>
            <a:graphicData uri="http://schemas.openxmlformats.org/presentationml/2006/ole">
              <mc:AlternateContent xmlns:mc="http://schemas.openxmlformats.org/markup-compatibility/2006">
                <mc:Choice xmlns:v="urn:schemas-microsoft-com:vml" Requires="v">
                  <p:oleObj spid="_x0000_s3101" name="" r:id="rId3" imgW="1419225" imgH="409575" progId="PBrush">
                    <p:embed/>
                  </p:oleObj>
                </mc:Choice>
                <mc:Fallback>
                  <p:oleObj name="" r:id="rId3" imgW="1419225" imgH="409575" progId="PBrush">
                    <p:embed/>
                    <p:pic>
                      <p:nvPicPr>
                        <p:cNvPr id="0" name="图片 3100"/>
                        <p:cNvPicPr/>
                        <p:nvPr/>
                      </p:nvPicPr>
                      <p:blipFill>
                        <a:blip r:embed="rId4"/>
                        <a:stretch>
                          <a:fillRect/>
                        </a:stretch>
                      </p:blipFill>
                      <p:spPr>
                        <a:xfrm>
                          <a:off x="4272" y="1296"/>
                          <a:ext cx="1248" cy="528"/>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2"/>
          <p:cNvSpPr>
            <a:spLocks noGrp="1" noChangeArrowheads="1"/>
          </p:cNvSpPr>
          <p:nvPr>
            <p:ph type="title"/>
          </p:nvPr>
        </p:nvSpPr>
        <p:spPr>
          <a:xfrm>
            <a:off x="1449388" y="255588"/>
            <a:ext cx="5937250" cy="609600"/>
          </a:xfrm>
          <a:solidFill>
            <a:schemeClr val="accent4">
              <a:lumMod val="20000"/>
              <a:lumOff val="80000"/>
            </a:schemeClr>
          </a:solidFill>
        </p:spPr>
        <p:txBody>
          <a:bodyPr vert="horz" lIns="91440" tIns="45720" rIns="91440" bIns="45720" rtlCol="0" anchor="ctr">
            <a:normAutofit fontScale="90000"/>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a:t>
            </a:r>
            <a:r>
              <a:rPr kumimoji="0" lang="en-US" altLang="zh-CN" sz="4000" b="1" i="0" u="none" strike="noStrike" kern="1200" cap="none" spc="0" normalizeH="0" baseline="0" noProof="0" dirty="0">
                <a:ln>
                  <a:noFill/>
                </a:ln>
                <a:solidFill>
                  <a:srgbClr val="000066"/>
                </a:solidFill>
                <a:effectLst/>
                <a:uLnTx/>
                <a:uFillTx/>
                <a:latin typeface="Times New Roman" panose="02020603050405020304" pitchFamily="18" charset="0"/>
                <a:ea typeface="+mj-ea"/>
                <a:cs typeface="Times New Roman" panose="02020603050405020304" pitchFamily="18" charset="0"/>
              </a:rPr>
              <a:t>2.2 </a:t>
            </a:r>
            <a:r>
              <a:rPr kumimoji="0" lang="en-US" altLang="zh-CN" sz="4000" b="1" i="0" u="none" strike="noStrike" kern="1200" cap="none" spc="0" normalizeH="0" baseline="0" noProof="0" dirty="0" smtClean="0">
                <a:ln>
                  <a:noFill/>
                </a:ln>
                <a:solidFill>
                  <a:srgbClr val="000066"/>
                </a:solidFill>
                <a:effectLst/>
                <a:uLnTx/>
                <a:uFillTx/>
                <a:latin typeface="Times New Roman" panose="02020603050405020304" pitchFamily="18" charset="0"/>
                <a:ea typeface="+mj-ea"/>
                <a:cs typeface="Times New Roman" panose="02020603050405020304" pitchFamily="18" charset="0"/>
              </a:rPr>
              <a:t> </a:t>
            </a:r>
            <a:r>
              <a:rPr kumimoji="0" lang="zh-CN" altLang="en-US" sz="4000" b="1" i="0" u="none" strike="noStrike" kern="1200" cap="none" spc="0" normalizeH="0" baseline="0" noProof="0" dirty="0" smtClean="0">
                <a:ln>
                  <a:noFill/>
                </a:ln>
                <a:solidFill>
                  <a:srgbClr val="000066"/>
                </a:solidFill>
                <a:effectLst/>
                <a:uLnTx/>
                <a:uFillTx/>
                <a:latin typeface="+mj-lt"/>
                <a:ea typeface="+mj-ea"/>
                <a:cs typeface="+mj-cs"/>
              </a:rPr>
              <a:t>溶液</a:t>
            </a:r>
            <a:r>
              <a:rPr kumimoji="0" lang="zh-CN" altLang="en-US" sz="4000" b="1" i="0" u="none" strike="noStrike" kern="1200" cap="none" spc="0" normalizeH="0" baseline="0" noProof="0" dirty="0">
                <a:ln>
                  <a:noFill/>
                </a:ln>
                <a:solidFill>
                  <a:srgbClr val="000066"/>
                </a:solidFill>
                <a:effectLst/>
                <a:uLnTx/>
                <a:uFillTx/>
                <a:latin typeface="+mj-lt"/>
                <a:ea typeface="+mj-ea"/>
                <a:cs typeface="+mj-cs"/>
              </a:rPr>
              <a:t>的沸点升高</a:t>
            </a:r>
            <a:endParaRPr kumimoji="0" lang="zh-CN" altLang="en-US" sz="4000" b="1" i="0" u="none" strike="noStrike" kern="1200" cap="none" spc="0" normalizeH="0" baseline="0" noProof="0" dirty="0">
              <a:ln>
                <a:noFill/>
              </a:ln>
              <a:solidFill>
                <a:srgbClr val="000066"/>
              </a:solidFill>
              <a:effectLst/>
              <a:uLnTx/>
              <a:uFillTx/>
              <a:latin typeface="+mj-lt"/>
              <a:ea typeface="+mj-ea"/>
              <a:cs typeface="+mj-cs"/>
            </a:endParaRPr>
          </a:p>
        </p:txBody>
      </p:sp>
      <p:sp>
        <p:nvSpPr>
          <p:cNvPr id="72707" name="Rectangle 3"/>
          <p:cNvSpPr>
            <a:spLocks noGrp="1"/>
          </p:cNvSpPr>
          <p:nvPr>
            <p:ph type="body" sz="half" idx="1"/>
          </p:nvPr>
        </p:nvSpPr>
        <p:spPr>
          <a:xfrm>
            <a:off x="285750" y="1279525"/>
            <a:ext cx="3143250" cy="696913"/>
          </a:xfrm>
          <a:noFill/>
          <a:ln>
            <a:noFill/>
          </a:ln>
        </p:spPr>
        <p:txBody>
          <a:bodyPr vert="horz" wrap="square" lIns="91440" tIns="45720" rIns="91440" bIns="45720" anchor="t" anchorCtr="0"/>
          <a:p>
            <a:pPr marL="812800" indent="-812800">
              <a:lnSpc>
                <a:spcPct val="110000"/>
              </a:lnSpc>
              <a:buClrTx/>
              <a:buSzTx/>
              <a:buFont typeface="Wingdings" panose="05000000000000000000" pitchFamily="2" charset="2"/>
              <a:buNone/>
            </a:pPr>
            <a:r>
              <a:rPr lang="zh-CN" altLang="en-US" sz="3200" b="1" dirty="0"/>
              <a:t>一、液体的沸点</a:t>
            </a:r>
            <a:endParaRPr lang="en-US" altLang="zh-CN" sz="3200" dirty="0">
              <a:latin typeface="Times New Roman" panose="02020603050405020304" pitchFamily="18" charset="0"/>
            </a:endParaRPr>
          </a:p>
        </p:txBody>
      </p:sp>
      <p:pic>
        <p:nvPicPr>
          <p:cNvPr id="72708" name="Picture 4" descr="boiling"/>
          <p:cNvPicPr>
            <a:picLocks noGrp="1" noChangeAspect="1"/>
          </p:cNvPicPr>
          <p:nvPr>
            <p:ph sz="half" idx="2"/>
          </p:nvPr>
        </p:nvPicPr>
        <p:blipFill>
          <a:blip r:embed="rId1">
            <a:lum bright="-12000" contrast="30000"/>
          </a:blip>
          <a:stretch>
            <a:fillRect/>
          </a:stretch>
        </p:blipFill>
        <p:spPr>
          <a:xfrm>
            <a:off x="4610100" y="1657350"/>
            <a:ext cx="4000500" cy="4000500"/>
          </a:xfrm>
          <a:noFill/>
          <a:ln>
            <a:noFill/>
          </a:ln>
        </p:spPr>
      </p:pic>
      <p:sp>
        <p:nvSpPr>
          <p:cNvPr id="43013" name="灯片编号占位符 6"/>
          <p:cNvSpPr txBox="1">
            <a:spLocks noGrp="1"/>
          </p:cNvSpPr>
          <p:nvPr>
            <p:ph type="sldNum" sz="quarter" idx="4"/>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72709" name="Rectangle 5"/>
          <p:cNvSpPr/>
          <p:nvPr/>
        </p:nvSpPr>
        <p:spPr>
          <a:xfrm>
            <a:off x="357188" y="2071688"/>
            <a:ext cx="5327650" cy="2892425"/>
          </a:xfrm>
          <a:prstGeom prst="rect">
            <a:avLst/>
          </a:prstGeom>
          <a:noFill/>
          <a:ln w="9525">
            <a:noFill/>
          </a:ln>
        </p:spPr>
        <p:txBody>
          <a:bodyPr>
            <a:spAutoFit/>
          </a:bodyPr>
          <a:p>
            <a:pPr marL="342900" indent="-342900" eaLnBrk="1" hangingPunct="1">
              <a:lnSpc>
                <a:spcPct val="130000"/>
              </a:lnSpc>
              <a:buNone/>
            </a:pPr>
            <a:r>
              <a:rPr lang="zh-CN" altLang="en-US" sz="2800" b="1" dirty="0">
                <a:solidFill>
                  <a:srgbClr val="A50021"/>
                </a:solidFill>
                <a:latin typeface="Century Schoolbook" panose="02040604050505020304" pitchFamily="18" charset="0"/>
                <a:ea typeface="宋体" panose="02010600030101010101" pitchFamily="2" charset="-122"/>
              </a:rPr>
              <a:t>液体的沸点</a:t>
            </a:r>
            <a:r>
              <a:rPr lang="zh-CN" altLang="en-US" sz="2800" b="1" dirty="0">
                <a:latin typeface="Century Schoolbook" panose="02040604050505020304" pitchFamily="18" charset="0"/>
                <a:ea typeface="宋体" panose="02010600030101010101" pitchFamily="2" charset="-122"/>
              </a:rPr>
              <a:t> </a:t>
            </a:r>
            <a:r>
              <a:rPr lang="zh-CN" altLang="en-US" sz="2800" b="1" dirty="0">
                <a:solidFill>
                  <a:srgbClr val="000099"/>
                </a:solidFill>
                <a:latin typeface="Century Schoolbook" panose="02040604050505020304" pitchFamily="18" charset="0"/>
                <a:ea typeface="宋体" panose="02010600030101010101" pitchFamily="2" charset="-122"/>
              </a:rPr>
              <a:t>：</a:t>
            </a:r>
            <a:endParaRPr lang="zh-CN" altLang="en-US" sz="2800" b="1" dirty="0">
              <a:solidFill>
                <a:srgbClr val="000099"/>
              </a:solidFill>
              <a:latin typeface="Century Schoolbook" panose="02040604050505020304" pitchFamily="18" charset="0"/>
              <a:ea typeface="宋体" panose="02010600030101010101" pitchFamily="2" charset="-122"/>
            </a:endParaRPr>
          </a:p>
          <a:p>
            <a:pPr marL="342900" indent="-342900" eaLnBrk="1" hangingPunct="1">
              <a:lnSpc>
                <a:spcPct val="130000"/>
              </a:lnSpc>
              <a:buNone/>
            </a:pPr>
            <a:r>
              <a:rPr lang="zh-CN" altLang="en-US" sz="2800" b="1" dirty="0">
                <a:solidFill>
                  <a:srgbClr val="000099"/>
                </a:solidFill>
                <a:latin typeface="Century Schoolbook" panose="02040604050505020304" pitchFamily="18" charset="0"/>
                <a:ea typeface="宋体" panose="02010600030101010101" pitchFamily="2" charset="-122"/>
              </a:rPr>
              <a:t>      是指液体的蒸汽压等于外界压强时的温度。</a:t>
            </a:r>
            <a:endParaRPr lang="zh-CN" altLang="en-US" sz="2800" b="1" dirty="0">
              <a:solidFill>
                <a:srgbClr val="000099"/>
              </a:solidFill>
              <a:latin typeface="Century Schoolbook" panose="02040604050505020304" pitchFamily="18" charset="0"/>
              <a:ea typeface="宋体" panose="02010600030101010101" pitchFamily="2" charset="-122"/>
            </a:endParaRPr>
          </a:p>
          <a:p>
            <a:pPr marL="342900" indent="-342900" eaLnBrk="1" hangingPunct="1">
              <a:lnSpc>
                <a:spcPct val="130000"/>
              </a:lnSpc>
              <a:buNone/>
            </a:pPr>
            <a:r>
              <a:rPr lang="zh-CN" altLang="en-US" sz="2800" b="1" dirty="0">
                <a:solidFill>
                  <a:srgbClr val="A50021"/>
                </a:solidFill>
                <a:latin typeface="Century Schoolbook" panose="02040604050505020304" pitchFamily="18" charset="0"/>
                <a:ea typeface="宋体" panose="02010600030101010101" pitchFamily="2" charset="-122"/>
              </a:rPr>
              <a:t>液体的正常沸点</a:t>
            </a:r>
            <a:r>
              <a:rPr lang="zh-CN" altLang="en-US" sz="2800" b="1" dirty="0">
                <a:solidFill>
                  <a:schemeClr val="bg2"/>
                </a:solidFill>
                <a:latin typeface="Century Schoolbook" panose="02040604050505020304" pitchFamily="18" charset="0"/>
                <a:ea typeface="宋体" panose="02010600030101010101" pitchFamily="2" charset="-122"/>
              </a:rPr>
              <a:t> </a:t>
            </a:r>
            <a:r>
              <a:rPr lang="zh-CN" altLang="en-US" sz="2800" b="1" dirty="0">
                <a:solidFill>
                  <a:srgbClr val="000099"/>
                </a:solidFill>
                <a:latin typeface="Century Schoolbook" panose="02040604050505020304" pitchFamily="18" charset="0"/>
                <a:ea typeface="宋体" panose="02010600030101010101" pitchFamily="2" charset="-122"/>
              </a:rPr>
              <a:t>：是指外压为</a:t>
            </a:r>
            <a:r>
              <a:rPr lang="en-US" altLang="zh-CN" sz="2800" b="1" dirty="0">
                <a:solidFill>
                  <a:srgbClr val="000099"/>
                </a:solidFill>
                <a:latin typeface="Times New Roman" panose="02020603050405020304" pitchFamily="18" charset="0"/>
                <a:ea typeface="宋体" panose="02010600030101010101" pitchFamily="2" charset="-122"/>
              </a:rPr>
              <a:t>101.3kPa</a:t>
            </a:r>
            <a:r>
              <a:rPr lang="zh-CN" altLang="en-US" sz="2800" b="1" dirty="0">
                <a:solidFill>
                  <a:srgbClr val="000099"/>
                </a:solidFill>
                <a:latin typeface="Century Schoolbook" panose="02040604050505020304" pitchFamily="18" charset="0"/>
                <a:ea typeface="宋体" panose="02010600030101010101" pitchFamily="2" charset="-122"/>
              </a:rPr>
              <a:t>时的沸点。</a:t>
            </a:r>
            <a:endParaRPr lang="zh-CN" altLang="en-US" sz="2800" b="1" dirty="0">
              <a:solidFill>
                <a:srgbClr val="000099"/>
              </a:solidFill>
              <a:latin typeface="Century Schoolbook" panose="020406040505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7">
                                            <p:txEl>
                                              <p:charRg st="0" end="8"/>
                                            </p:txEl>
                                          </p:spTgt>
                                        </p:tgtEl>
                                        <p:attrNameLst>
                                          <p:attrName>style.visibility</p:attrName>
                                        </p:attrNameLst>
                                      </p:cBhvr>
                                      <p:to>
                                        <p:strVal val="visible"/>
                                      </p:to>
                                    </p:set>
                                    <p:animEffect transition="in" filter="blinds(horizontal)">
                                      <p:cBhvr>
                                        <p:cTn id="7" dur="500"/>
                                        <p:tgtEl>
                                          <p:spTgt spid="72707">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708"/>
                                        </p:tgtEl>
                                        <p:attrNameLst>
                                          <p:attrName>style.visibility</p:attrName>
                                        </p:attrNameLst>
                                      </p:cBhvr>
                                      <p:to>
                                        <p:strVal val="visible"/>
                                      </p:to>
                                    </p:set>
                                    <p:animEffect transition="in" filter="blinds(horizontal)">
                                      <p:cBhvr>
                                        <p:cTn id="12" dur="500"/>
                                        <p:tgtEl>
                                          <p:spTgt spid="7270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2709"/>
                                        </p:tgtEl>
                                        <p:attrNameLst>
                                          <p:attrName>style.visibility</p:attrName>
                                        </p:attrNameLst>
                                      </p:cBhvr>
                                      <p:to>
                                        <p:strVal val="visible"/>
                                      </p:to>
                                    </p:set>
                                    <p:animEffect transition="in" filter="box(in)">
                                      <p:cBhvr>
                                        <p:cTn id="17" dur="500"/>
                                        <p:tgtEl>
                                          <p:spTgt spid="72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P spid="7270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44035" name="灯片编号占位符 5"/>
          <p:cNvSpPr txBox="1">
            <a:spLocks noGrp="1"/>
          </p:cNvSpPr>
          <p:nvPr/>
        </p:nvSpPr>
        <p:spPr>
          <a:xfrm>
            <a:off x="7204075" y="6427788"/>
            <a:ext cx="1905000"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44036" name="Text Box 5"/>
          <p:cNvSpPr txBox="1"/>
          <p:nvPr/>
        </p:nvSpPr>
        <p:spPr>
          <a:xfrm>
            <a:off x="1331913" y="620713"/>
            <a:ext cx="7416800" cy="1301750"/>
          </a:xfrm>
          <a:prstGeom prst="rect">
            <a:avLst/>
          </a:prstGeom>
          <a:noFill/>
          <a:ln w="9525">
            <a:noFill/>
          </a:ln>
        </p:spPr>
        <p:txBody>
          <a:bodyPr>
            <a:spAutoFit/>
          </a:bodyPr>
          <a:p>
            <a:pPr eaLnBrk="1" hangingPunct="1">
              <a:lnSpc>
                <a:spcPct val="110000"/>
              </a:lnSpc>
              <a:spcBef>
                <a:spcPct val="5000"/>
              </a:spcBef>
              <a:buClr>
                <a:srgbClr val="FF0000"/>
              </a:buClr>
              <a:buFont typeface="Wingdings" panose="05000000000000000000" pitchFamily="2" charset="2"/>
              <a:buChar char="Ø"/>
            </a:pPr>
            <a:r>
              <a:rPr lang="en-US" altLang="zh-CN" sz="3600" b="1" dirty="0">
                <a:latin typeface="Century Schoolbook" panose="02040604050505020304" pitchFamily="18" charset="0"/>
                <a:ea typeface="华文楷体" panose="02010600040101010101" pitchFamily="2" charset="-122"/>
              </a:rPr>
              <a:t> </a:t>
            </a:r>
            <a:r>
              <a:rPr lang="zh-CN" altLang="en-US" sz="3600" b="1" dirty="0">
                <a:latin typeface="Century Schoolbook" panose="02040604050505020304" pitchFamily="18" charset="0"/>
                <a:ea typeface="楷体_GB2312" pitchFamily="49" charset="-122"/>
              </a:rPr>
              <a:t>液体的沸点随着外界压力的改变而改变。</a:t>
            </a:r>
            <a:endParaRPr lang="zh-CN" altLang="en-US" sz="3600" b="1" dirty="0">
              <a:latin typeface="Century Schoolbook" panose="02040604050505020304" pitchFamily="18" charset="0"/>
              <a:ea typeface="楷体_GB2312" pitchFamily="49" charset="-122"/>
            </a:endParaRPr>
          </a:p>
        </p:txBody>
      </p:sp>
      <p:grpSp>
        <p:nvGrpSpPr>
          <p:cNvPr id="2" name="Group 10"/>
          <p:cNvGrpSpPr/>
          <p:nvPr/>
        </p:nvGrpSpPr>
        <p:grpSpPr>
          <a:xfrm>
            <a:off x="2916238" y="1989138"/>
            <a:ext cx="4392612" cy="701675"/>
            <a:chOff x="1837" y="1253"/>
            <a:chExt cx="2540" cy="442"/>
          </a:xfrm>
        </p:grpSpPr>
        <p:sp>
          <p:nvSpPr>
            <p:cNvPr id="44040" name="Rectangle 6"/>
            <p:cNvSpPr/>
            <p:nvPr/>
          </p:nvSpPr>
          <p:spPr>
            <a:xfrm>
              <a:off x="1837" y="1253"/>
              <a:ext cx="2540" cy="442"/>
            </a:xfrm>
            <a:prstGeom prst="rect">
              <a:avLst/>
            </a:prstGeom>
            <a:noFill/>
            <a:ln w="9525">
              <a:noFill/>
            </a:ln>
          </p:spPr>
          <p:txBody>
            <a:bodyPr>
              <a:spAutoFit/>
            </a:bodyPr>
            <a:p>
              <a:pPr eaLnBrk="1" hangingPunct="1">
                <a:lnSpc>
                  <a:spcPct val="110000"/>
                </a:lnSpc>
                <a:spcBef>
                  <a:spcPct val="5000"/>
                </a:spcBef>
              </a:pPr>
              <a:r>
                <a:rPr lang="en-US" altLang="zh-CN" sz="3600" b="1" i="1" dirty="0">
                  <a:solidFill>
                    <a:srgbClr val="1111FF"/>
                  </a:solidFill>
                  <a:latin typeface="宋体" panose="02010600030101010101" pitchFamily="2" charset="-122"/>
                  <a:ea typeface="宋体" panose="02010600030101010101" pitchFamily="2" charset="-122"/>
                </a:rPr>
                <a:t>p</a:t>
              </a:r>
              <a:r>
                <a:rPr lang="zh-CN" altLang="en-US" sz="3200" b="1" baseline="-25000" dirty="0">
                  <a:solidFill>
                    <a:srgbClr val="1111FF"/>
                  </a:solidFill>
                  <a:latin typeface="宋体" panose="02010600030101010101" pitchFamily="2" charset="-122"/>
                  <a:ea typeface="宋体" panose="02010600030101010101" pitchFamily="2" charset="-122"/>
                </a:rPr>
                <a:t>外</a:t>
              </a:r>
              <a:r>
                <a:rPr lang="zh-CN" altLang="en-US" sz="3600" b="1" dirty="0">
                  <a:solidFill>
                    <a:srgbClr val="1111FF"/>
                  </a:solidFill>
                  <a:latin typeface="宋体" panose="02010600030101010101" pitchFamily="2" charset="-122"/>
                  <a:ea typeface="宋体" panose="02010600030101010101" pitchFamily="2" charset="-122"/>
                </a:rPr>
                <a:t>↑</a:t>
              </a:r>
              <a:r>
                <a:rPr lang="zh-CN" altLang="en-US" sz="3200" b="1" dirty="0">
                  <a:solidFill>
                    <a:srgbClr val="1111FF"/>
                  </a:solidFill>
                  <a:latin typeface="宋体" panose="02010600030101010101" pitchFamily="2" charset="-122"/>
                  <a:ea typeface="宋体" panose="02010600030101010101" pitchFamily="2" charset="-122"/>
                </a:rPr>
                <a:t>        沸点</a:t>
              </a:r>
              <a:r>
                <a:rPr lang="zh-CN" altLang="en-US" sz="3600" b="1" dirty="0">
                  <a:solidFill>
                    <a:srgbClr val="1111FF"/>
                  </a:solidFill>
                  <a:latin typeface="宋体" panose="02010600030101010101" pitchFamily="2" charset="-122"/>
                  <a:ea typeface="宋体" panose="02010600030101010101" pitchFamily="2" charset="-122"/>
                </a:rPr>
                <a:t>↑</a:t>
              </a:r>
              <a:endParaRPr lang="zh-CN" altLang="en-US" sz="3600" b="1" dirty="0">
                <a:solidFill>
                  <a:srgbClr val="1111FF"/>
                </a:solidFill>
                <a:latin typeface="宋体" panose="02010600030101010101" pitchFamily="2" charset="-122"/>
                <a:ea typeface="宋体" panose="02010600030101010101" pitchFamily="2" charset="-122"/>
              </a:endParaRPr>
            </a:p>
          </p:txBody>
        </p:sp>
        <p:sp>
          <p:nvSpPr>
            <p:cNvPr id="44041" name="Line 7"/>
            <p:cNvSpPr/>
            <p:nvPr/>
          </p:nvSpPr>
          <p:spPr>
            <a:xfrm>
              <a:off x="2653" y="1525"/>
              <a:ext cx="681" cy="0"/>
            </a:xfrm>
            <a:prstGeom prst="line">
              <a:avLst/>
            </a:prstGeom>
            <a:ln w="28575" cap="flat" cmpd="sng">
              <a:solidFill>
                <a:schemeClr val="tx1"/>
              </a:solidFill>
              <a:prstDash val="solid"/>
              <a:headEnd type="none" w="med" len="med"/>
              <a:tailEnd type="triangle" w="med" len="med"/>
            </a:ln>
          </p:spPr>
        </p:sp>
      </p:grpSp>
      <p:sp>
        <p:nvSpPr>
          <p:cNvPr id="154632" name="Rectangle 8"/>
          <p:cNvSpPr/>
          <p:nvPr/>
        </p:nvSpPr>
        <p:spPr>
          <a:xfrm>
            <a:off x="900113" y="5013325"/>
            <a:ext cx="8229600" cy="1285875"/>
          </a:xfrm>
          <a:prstGeom prst="rect">
            <a:avLst/>
          </a:prstGeom>
          <a:noFill/>
          <a:ln w="9525">
            <a:noFill/>
          </a:ln>
        </p:spPr>
        <p:txBody>
          <a:bodyPr>
            <a:spAutoFit/>
          </a:bodyPr>
          <a:p>
            <a:pPr eaLnBrk="1" hangingPunct="1">
              <a:lnSpc>
                <a:spcPct val="115000"/>
              </a:lnSpc>
              <a:spcBef>
                <a:spcPct val="15000"/>
              </a:spcBef>
              <a:buNone/>
            </a:pPr>
            <a:r>
              <a:rPr lang="en-US" altLang="zh-CN" sz="3200" b="1" dirty="0">
                <a:latin typeface="Century Schoolbook" panose="02040604050505020304" pitchFamily="18" charset="0"/>
                <a:ea typeface="宋体" panose="02010600030101010101" pitchFamily="2" charset="-122"/>
              </a:rPr>
              <a:t>      </a:t>
            </a:r>
            <a:r>
              <a:rPr lang="en-US" altLang="zh-CN" sz="3200" b="1" dirty="0">
                <a:solidFill>
                  <a:srgbClr val="FF3300"/>
                </a:solidFill>
                <a:latin typeface="Century Schoolbook" panose="02040604050505020304" pitchFamily="18" charset="0"/>
                <a:ea typeface="宋体" panose="02010600030101010101" pitchFamily="2" charset="-122"/>
              </a:rPr>
              <a:t>※</a:t>
            </a:r>
            <a:r>
              <a:rPr lang="zh-CN" altLang="en-US" sz="3200" b="1" dirty="0">
                <a:latin typeface="Century Schoolbook" panose="02040604050505020304" pitchFamily="18" charset="0"/>
                <a:ea typeface="宋体" panose="02010600030101010101" pitchFamily="2" charset="-122"/>
              </a:rPr>
              <a:t>不同物质，沸点不同</a:t>
            </a:r>
            <a:endParaRPr lang="zh-CN" altLang="en-US" sz="3200" b="1" dirty="0">
              <a:latin typeface="Century Schoolbook" panose="02040604050505020304" pitchFamily="18" charset="0"/>
              <a:ea typeface="宋体" panose="02010600030101010101" pitchFamily="2" charset="-122"/>
            </a:endParaRPr>
          </a:p>
          <a:p>
            <a:pPr eaLnBrk="1" hangingPunct="1">
              <a:lnSpc>
                <a:spcPct val="115000"/>
              </a:lnSpc>
              <a:spcBef>
                <a:spcPct val="15000"/>
              </a:spcBef>
              <a:buNone/>
            </a:pPr>
            <a:r>
              <a:rPr lang="zh-CN" altLang="en-US" sz="3200" b="1" dirty="0">
                <a:latin typeface="Century Schoolbook" panose="02040604050505020304" pitchFamily="18" charset="0"/>
                <a:ea typeface="宋体" panose="02010600030101010101" pitchFamily="2" charset="-122"/>
              </a:rPr>
              <a:t>                      </a:t>
            </a:r>
            <a:r>
              <a:rPr lang="en-US" altLang="zh-CN" sz="3200" b="1" dirty="0">
                <a:latin typeface="Century Schoolbook" panose="02040604050505020304" pitchFamily="18" charset="0"/>
                <a:ea typeface="宋体" panose="02010600030101010101" pitchFamily="2" charset="-122"/>
              </a:rPr>
              <a:t>------ </a:t>
            </a:r>
            <a:r>
              <a:rPr lang="zh-CN" altLang="en-US" sz="3200" b="1" dirty="0">
                <a:latin typeface="Century Schoolbook" panose="02040604050505020304" pitchFamily="18" charset="0"/>
                <a:ea typeface="宋体" panose="02010600030101010101" pitchFamily="2" charset="-122"/>
              </a:rPr>
              <a:t>蒸馏（</a:t>
            </a:r>
            <a:r>
              <a:rPr lang="en-US" altLang="zh-CN" sz="3200" b="1" dirty="0">
                <a:latin typeface="Times New Roman" panose="02020603050405020304" pitchFamily="18" charset="0"/>
                <a:ea typeface="宋体" panose="02010600030101010101" pitchFamily="2" charset="-122"/>
              </a:rPr>
              <a:t>distillation</a:t>
            </a:r>
            <a:r>
              <a:rPr lang="zh-CN" altLang="en-US" sz="3200" b="1" dirty="0">
                <a:latin typeface="Century Schoolbook" panose="02040604050505020304" pitchFamily="18" charset="0"/>
                <a:ea typeface="宋体" panose="02010600030101010101" pitchFamily="2" charset="-122"/>
              </a:rPr>
              <a:t>）</a:t>
            </a:r>
            <a:endParaRPr lang="zh-CN" altLang="en-US" sz="3200" b="1" dirty="0">
              <a:latin typeface="Century Schoolbook" panose="02040604050505020304" pitchFamily="18" charset="0"/>
              <a:ea typeface="宋体" panose="02010600030101010101" pitchFamily="2" charset="-122"/>
            </a:endParaRPr>
          </a:p>
        </p:txBody>
      </p:sp>
      <p:sp>
        <p:nvSpPr>
          <p:cNvPr id="154633" name="Rectangle 9"/>
          <p:cNvSpPr/>
          <p:nvPr/>
        </p:nvSpPr>
        <p:spPr>
          <a:xfrm>
            <a:off x="1258888" y="3284538"/>
            <a:ext cx="7848600" cy="1285875"/>
          </a:xfrm>
          <a:prstGeom prst="rect">
            <a:avLst/>
          </a:prstGeom>
          <a:noFill/>
          <a:ln w="9525">
            <a:noFill/>
          </a:ln>
        </p:spPr>
        <p:txBody>
          <a:bodyPr>
            <a:spAutoFit/>
          </a:bodyPr>
          <a:p>
            <a:pPr eaLnBrk="1" hangingPunct="1">
              <a:lnSpc>
                <a:spcPct val="115000"/>
              </a:lnSpc>
              <a:spcBef>
                <a:spcPct val="15000"/>
              </a:spcBef>
            </a:pPr>
            <a:r>
              <a:rPr lang="en-US" altLang="zh-CN" sz="3200" b="1" dirty="0">
                <a:latin typeface="Century Schoolbook" panose="02040604050505020304" pitchFamily="18" charset="0"/>
                <a:ea typeface="宋体" panose="02010600030101010101" pitchFamily="2" charset="-122"/>
              </a:rPr>
              <a:t>   </a:t>
            </a:r>
            <a:r>
              <a:rPr lang="en-US" altLang="zh-CN" sz="3200" b="1" dirty="0">
                <a:solidFill>
                  <a:srgbClr val="FF3300"/>
                </a:solidFill>
                <a:latin typeface="Century Schoolbook" panose="02040604050505020304" pitchFamily="18" charset="0"/>
                <a:ea typeface="宋体" panose="02010600030101010101" pitchFamily="2" charset="-122"/>
              </a:rPr>
              <a:t>※</a:t>
            </a:r>
            <a:r>
              <a:rPr lang="zh-CN" altLang="en-US" sz="3200" b="1" dirty="0">
                <a:latin typeface="Century Schoolbook" panose="02040604050505020304" pitchFamily="18" charset="0"/>
                <a:ea typeface="宋体" panose="02010600030101010101" pitchFamily="2" charset="-122"/>
              </a:rPr>
              <a:t>同一物质，不同外压时，沸点不同</a:t>
            </a:r>
            <a:endParaRPr lang="zh-CN" altLang="en-US" sz="3200" b="1" dirty="0">
              <a:latin typeface="Century Schoolbook" panose="02040604050505020304" pitchFamily="18" charset="0"/>
              <a:ea typeface="宋体" panose="02010600030101010101" pitchFamily="2" charset="-122"/>
            </a:endParaRPr>
          </a:p>
          <a:p>
            <a:pPr eaLnBrk="1" hangingPunct="1">
              <a:lnSpc>
                <a:spcPct val="115000"/>
              </a:lnSpc>
              <a:spcBef>
                <a:spcPct val="15000"/>
              </a:spcBef>
            </a:pPr>
            <a:r>
              <a:rPr lang="zh-CN" altLang="en-US" sz="3200" b="1" dirty="0">
                <a:latin typeface="Century Schoolbook" panose="02040604050505020304" pitchFamily="18" charset="0"/>
                <a:ea typeface="宋体" panose="02010600030101010101" pitchFamily="2" charset="-122"/>
              </a:rPr>
              <a:t>                   </a:t>
            </a:r>
            <a:r>
              <a:rPr lang="en-US" altLang="zh-CN" sz="3200" b="1" dirty="0">
                <a:latin typeface="Century Schoolbook" panose="02040604050505020304" pitchFamily="18" charset="0"/>
                <a:ea typeface="宋体" panose="02010600030101010101" pitchFamily="2" charset="-122"/>
              </a:rPr>
              <a:t>------ </a:t>
            </a:r>
            <a:r>
              <a:rPr lang="zh-CN" altLang="en-US" sz="3200" b="1" dirty="0">
                <a:latin typeface="Century Schoolbook" panose="02040604050505020304" pitchFamily="18" charset="0"/>
                <a:ea typeface="宋体" panose="02010600030101010101" pitchFamily="2" charset="-122"/>
              </a:rPr>
              <a:t>减压蒸馏、加压消毒</a:t>
            </a:r>
            <a:endParaRPr lang="zh-CN" altLang="en-US" sz="3200" b="1" dirty="0">
              <a:latin typeface="Century Schoolbook" panose="020406040505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4633"/>
                                        </p:tgtEl>
                                        <p:attrNameLst>
                                          <p:attrName>style.visibility</p:attrName>
                                        </p:attrNameLst>
                                      </p:cBhvr>
                                      <p:to>
                                        <p:strVal val="visible"/>
                                      </p:to>
                                    </p:set>
                                    <p:anim calcmode="lin" valueType="num">
                                      <p:cBhvr additive="base">
                                        <p:cTn id="12" dur="500" fill="hold"/>
                                        <p:tgtEl>
                                          <p:spTgt spid="154633"/>
                                        </p:tgtEl>
                                        <p:attrNameLst>
                                          <p:attrName>ppt_x</p:attrName>
                                        </p:attrNameLst>
                                      </p:cBhvr>
                                      <p:tavLst>
                                        <p:tav tm="0">
                                          <p:val>
                                            <p:strVal val="0-#ppt_w/2"/>
                                          </p:val>
                                        </p:tav>
                                        <p:tav tm="100000">
                                          <p:val>
                                            <p:strVal val="#ppt_x"/>
                                          </p:val>
                                        </p:tav>
                                      </p:tavLst>
                                    </p:anim>
                                    <p:anim calcmode="lin" valueType="num">
                                      <p:cBhvr additive="base">
                                        <p:cTn id="13" dur="500" fill="hold"/>
                                        <p:tgtEl>
                                          <p:spTgt spid="15463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54632"/>
                                        </p:tgtEl>
                                        <p:attrNameLst>
                                          <p:attrName>style.visibility</p:attrName>
                                        </p:attrNameLst>
                                      </p:cBhvr>
                                      <p:to>
                                        <p:strVal val="visible"/>
                                      </p:to>
                                    </p:set>
                                    <p:anim calcmode="lin" valueType="num">
                                      <p:cBhvr additive="base">
                                        <p:cTn id="18" dur="500" fill="hold"/>
                                        <p:tgtEl>
                                          <p:spTgt spid="154632"/>
                                        </p:tgtEl>
                                        <p:attrNameLst>
                                          <p:attrName>ppt_x</p:attrName>
                                        </p:attrNameLst>
                                      </p:cBhvr>
                                      <p:tavLst>
                                        <p:tav tm="0">
                                          <p:val>
                                            <p:strVal val="0-#ppt_w/2"/>
                                          </p:val>
                                        </p:tav>
                                        <p:tav tm="100000">
                                          <p:val>
                                            <p:strVal val="#ppt_x"/>
                                          </p:val>
                                        </p:tav>
                                      </p:tavLst>
                                    </p:anim>
                                    <p:anim calcmode="lin" valueType="num">
                                      <p:cBhvr additive="base">
                                        <p:cTn id="19" dur="500" fill="hold"/>
                                        <p:tgtEl>
                                          <p:spTgt spid="1546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32" grpId="0"/>
      <p:bldP spid="1546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灯片编号占位符 22"/>
          <p:cNvSpPr txBox="1">
            <a:spLocks noGrp="1"/>
          </p:cNvSpPr>
          <p:nvPr>
            <p:ph type="sldNum" sz="quarter" idx="12"/>
          </p:nvPr>
        </p:nvSpPr>
        <p:spPr>
          <a:xfrm>
            <a:off x="8382000" y="6311900"/>
            <a:ext cx="428625" cy="365125"/>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46083" name="灯片编号占位符 3"/>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pic>
        <p:nvPicPr>
          <p:cNvPr id="46084" name="Picture 2" descr="02-03"/>
          <p:cNvPicPr>
            <a:picLocks noChangeAspect="1"/>
          </p:cNvPicPr>
          <p:nvPr/>
        </p:nvPicPr>
        <p:blipFill>
          <a:blip r:embed="rId1"/>
          <a:stretch>
            <a:fillRect/>
          </a:stretch>
        </p:blipFill>
        <p:spPr>
          <a:xfrm>
            <a:off x="685800" y="1069975"/>
            <a:ext cx="6934200" cy="5087938"/>
          </a:xfrm>
          <a:prstGeom prst="rect">
            <a:avLst/>
          </a:prstGeom>
          <a:noFill/>
          <a:ln w="9525">
            <a:noFill/>
          </a:ln>
        </p:spPr>
      </p:pic>
      <p:sp>
        <p:nvSpPr>
          <p:cNvPr id="30725" name="Rectangle 3"/>
          <p:cNvSpPr>
            <a:spLocks noChangeArrowheads="1"/>
          </p:cNvSpPr>
          <p:nvPr/>
        </p:nvSpPr>
        <p:spPr bwMode="auto">
          <a:xfrm>
            <a:off x="1147763" y="6157913"/>
            <a:ext cx="560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smtClean="0">
                <a:ln>
                  <a:noFill/>
                </a:ln>
                <a:solidFill>
                  <a:schemeClr val="accent2">
                    <a:lumMod val="75000"/>
                  </a:schemeClr>
                </a:solidFill>
                <a:effectLst/>
                <a:uLnTx/>
                <a:uFillTx/>
                <a:latin typeface="Century Schoolbook" panose="02040604050505020304" pitchFamily="18" charset="0"/>
                <a:ea typeface="楷体_GB2312" pitchFamily="49" charset="-122"/>
                <a:cs typeface="+mn-cs"/>
              </a:rPr>
              <a:t>图</a:t>
            </a:r>
            <a:r>
              <a:rPr kumimoji="0" lang="en-US" altLang="zh-CN" sz="2400" b="1" i="0" u="none" strike="noStrike" kern="1200" cap="none" spc="0" normalizeH="0" baseline="0" noProof="0" dirty="0" smtClean="0">
                <a:ln>
                  <a:noFill/>
                </a:ln>
                <a:solidFill>
                  <a:schemeClr val="accent2">
                    <a:lumMod val="75000"/>
                  </a:schemeClr>
                </a:solidFill>
                <a:effectLst/>
                <a:uLnTx/>
                <a:uFillTx/>
                <a:latin typeface="Century Schoolbook" panose="02040604050505020304" pitchFamily="18" charset="0"/>
                <a:ea typeface="楷体_GB2312" pitchFamily="49" charset="-122"/>
                <a:cs typeface="+mn-cs"/>
              </a:rPr>
              <a:t>2-3    </a:t>
            </a:r>
            <a:r>
              <a:rPr kumimoji="0" lang="zh-CN" altLang="en-US" sz="2400" b="1" i="0" u="none" strike="noStrike" kern="1200" cap="none" spc="0" normalizeH="0" baseline="0" noProof="0" dirty="0" smtClean="0">
                <a:ln>
                  <a:noFill/>
                </a:ln>
                <a:solidFill>
                  <a:schemeClr val="accent2">
                    <a:lumMod val="75000"/>
                  </a:schemeClr>
                </a:solidFill>
                <a:effectLst/>
                <a:uLnTx/>
                <a:uFillTx/>
                <a:latin typeface="Century Schoolbook" panose="02040604050505020304" pitchFamily="18" charset="0"/>
                <a:ea typeface="楷体_GB2312" pitchFamily="49" charset="-122"/>
                <a:cs typeface="+mn-cs"/>
              </a:rPr>
              <a:t>稀溶液的沸点升高和凝固点下降</a:t>
            </a:r>
            <a:endParaRPr kumimoji="0" lang="zh-CN" altLang="en-US" sz="2400" b="1" i="0" u="none" strike="noStrike" kern="1200" cap="none" spc="0" normalizeH="0" baseline="0" noProof="0" dirty="0" smtClean="0">
              <a:ln>
                <a:noFill/>
              </a:ln>
              <a:solidFill>
                <a:schemeClr val="accent2">
                  <a:lumMod val="75000"/>
                </a:schemeClr>
              </a:solidFill>
              <a:effectLst/>
              <a:uLnTx/>
              <a:uFillTx/>
              <a:latin typeface="Century Schoolbook" panose="02040604050505020304" pitchFamily="18" charset="0"/>
              <a:ea typeface="楷体_GB2312" pitchFamily="49" charset="-122"/>
              <a:cs typeface="+mn-cs"/>
            </a:endParaRPr>
          </a:p>
        </p:txBody>
      </p:sp>
      <p:grpSp>
        <p:nvGrpSpPr>
          <p:cNvPr id="2" name="Group 7"/>
          <p:cNvGrpSpPr/>
          <p:nvPr/>
        </p:nvGrpSpPr>
        <p:grpSpPr>
          <a:xfrm>
            <a:off x="5410200" y="3810000"/>
            <a:ext cx="1798638" cy="765175"/>
            <a:chOff x="4059" y="2568"/>
            <a:chExt cx="1133" cy="482"/>
          </a:xfrm>
        </p:grpSpPr>
        <p:sp>
          <p:nvSpPr>
            <p:cNvPr id="46088" name="Rectangle 5"/>
            <p:cNvSpPr/>
            <p:nvPr/>
          </p:nvSpPr>
          <p:spPr>
            <a:xfrm>
              <a:off x="4059" y="2568"/>
              <a:ext cx="1133" cy="327"/>
            </a:xfrm>
            <a:prstGeom prst="rect">
              <a:avLst/>
            </a:prstGeom>
            <a:noFill/>
            <a:ln w="9525">
              <a:noFill/>
            </a:ln>
          </p:spPr>
          <p:txBody>
            <a:bodyPr>
              <a:spAutoFit/>
            </a:bodyPr>
            <a:p>
              <a:pPr eaLnBrk="1" hangingPunct="1"/>
              <a:r>
                <a:rPr lang="en-US" altLang="zh-CN" sz="2800" b="1" dirty="0">
                  <a:solidFill>
                    <a:srgbClr val="FF0000"/>
                  </a:solidFill>
                  <a:latin typeface="Century Schoolbook" panose="02040604050505020304" pitchFamily="18" charset="0"/>
                  <a:ea typeface="隶书" panose="02010509060101010101" pitchFamily="49" charset="-122"/>
                </a:rPr>
                <a:t>    △</a:t>
              </a:r>
              <a:r>
                <a:rPr lang="en-US" altLang="zh-CN" sz="2800" b="1" i="1" dirty="0">
                  <a:solidFill>
                    <a:srgbClr val="FF0000"/>
                  </a:solidFill>
                  <a:latin typeface="Century Schoolbook" panose="02040604050505020304" pitchFamily="18" charset="0"/>
                  <a:ea typeface="隶书" panose="02010509060101010101" pitchFamily="49" charset="-122"/>
                </a:rPr>
                <a:t>T</a:t>
              </a:r>
              <a:r>
                <a:rPr lang="en-US" altLang="zh-CN" sz="2800" b="1" baseline="-25000" dirty="0">
                  <a:solidFill>
                    <a:srgbClr val="FF0000"/>
                  </a:solidFill>
                  <a:latin typeface="Century Schoolbook" panose="02040604050505020304" pitchFamily="18" charset="0"/>
                  <a:ea typeface="隶书" panose="02010509060101010101" pitchFamily="49" charset="-122"/>
                </a:rPr>
                <a:t>b</a:t>
              </a:r>
              <a:endParaRPr lang="en-US" altLang="zh-CN" sz="2800" b="1" baseline="-25000" dirty="0">
                <a:solidFill>
                  <a:srgbClr val="FF0000"/>
                </a:solidFill>
                <a:latin typeface="Century Schoolbook" panose="02040604050505020304" pitchFamily="18" charset="0"/>
                <a:ea typeface="隶书" panose="02010509060101010101" pitchFamily="49" charset="-122"/>
              </a:endParaRPr>
            </a:p>
          </p:txBody>
        </p:sp>
        <p:sp>
          <p:nvSpPr>
            <p:cNvPr id="46089" name="AutoShape 6"/>
            <p:cNvSpPr/>
            <p:nvPr/>
          </p:nvSpPr>
          <p:spPr>
            <a:xfrm rot="5400000">
              <a:off x="4522" y="2709"/>
              <a:ext cx="182" cy="499"/>
            </a:xfrm>
            <a:prstGeom prst="leftBrace">
              <a:avLst>
                <a:gd name="adj1" fmla="val 22847"/>
                <a:gd name="adj2" fmla="val 50000"/>
              </a:avLst>
            </a:prstGeom>
            <a:noFill/>
            <a:ln w="28575" cap="flat" cmpd="sng">
              <a:solidFill>
                <a:srgbClr val="FF0000"/>
              </a:solidFill>
              <a:prstDash val="sysDot"/>
              <a:headEnd type="none" w="med" len="med"/>
              <a:tailEnd type="none" w="med" len="med"/>
            </a:ln>
          </p:spPr>
          <p:txBody>
            <a:bodyPr wrap="none" anchor="ctr" anchorCtr="0"/>
            <a:p>
              <a:pPr eaLnBrk="1" hangingPunct="1"/>
              <a:endParaRPr lang="zh-CN" altLang="en-US" dirty="0">
                <a:latin typeface="Century Schoolbook" panose="02040604050505020304" pitchFamily="18" charset="0"/>
                <a:ea typeface="宋体" panose="02010600030101010101" pitchFamily="2" charset="-122"/>
              </a:endParaRPr>
            </a:p>
          </p:txBody>
        </p:sp>
      </p:grpSp>
      <p:sp>
        <p:nvSpPr>
          <p:cNvPr id="10" name="Rectangle 2"/>
          <p:cNvSpPr txBox="1">
            <a:spLocks noChangeArrowheads="1"/>
          </p:cNvSpPr>
          <p:nvPr/>
        </p:nvSpPr>
        <p:spPr>
          <a:xfrm>
            <a:off x="1716088" y="223838"/>
            <a:ext cx="4872038" cy="609600"/>
          </a:xfrm>
          <a:prstGeom prst="rect">
            <a:avLst/>
          </a:prstGeom>
          <a:solidFill>
            <a:schemeClr val="accent4">
              <a:lumMod val="20000"/>
              <a:lumOff val="80000"/>
            </a:schemeClr>
          </a:solidFill>
        </p:spPr>
        <p:txBody>
          <a:bodyP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smtClean="0">
                <a:ln>
                  <a:noFill/>
                </a:ln>
                <a:solidFill>
                  <a:srgbClr val="000066"/>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a:t>
            </a:r>
            <a:r>
              <a:rPr kumimoji="0" lang="en-US" altLang="zh-CN" sz="4000" b="1" i="0" u="none" strike="noStrike" kern="1200" cap="none" spc="0" normalizeH="0" baseline="0" noProof="0" dirty="0" smtClean="0">
                <a:ln>
                  <a:noFill/>
                </a:ln>
                <a:solidFill>
                  <a:srgbClr val="000066"/>
                </a:solidFill>
                <a:effectLst/>
                <a:uLnTx/>
                <a:uFillTx/>
                <a:latin typeface="Times New Roman" panose="02020603050405020304" pitchFamily="18" charset="0"/>
                <a:ea typeface="+mj-ea"/>
                <a:cs typeface="Times New Roman" panose="02020603050405020304" pitchFamily="18" charset="0"/>
              </a:rPr>
              <a:t>2.2  </a:t>
            </a:r>
            <a:r>
              <a:rPr kumimoji="0" lang="zh-CN" altLang="en-US" sz="4000" b="1" i="0" u="none" strike="noStrike" kern="1200" cap="none" spc="0" normalizeH="0" baseline="0" noProof="0" dirty="0" smtClean="0">
                <a:ln>
                  <a:noFill/>
                </a:ln>
                <a:solidFill>
                  <a:srgbClr val="000066"/>
                </a:solidFill>
                <a:effectLst/>
                <a:uLnTx/>
                <a:uFillTx/>
                <a:latin typeface="+mj-lt"/>
                <a:ea typeface="+mj-ea"/>
                <a:cs typeface="+mj-cs"/>
              </a:rPr>
              <a:t>溶液的沸点升高</a:t>
            </a:r>
            <a:endParaRPr kumimoji="0" lang="zh-CN" altLang="en-US" sz="4000" b="1" i="0" u="none" strike="noStrike" kern="1200" cap="none" spc="0" normalizeH="0" baseline="0" noProof="0" dirty="0">
              <a:ln>
                <a:noFill/>
              </a:ln>
              <a:solidFill>
                <a:srgbClr val="000066"/>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9" name="Rectangle 7"/>
          <p:cNvSpPr>
            <a:spLocks noGrp="1"/>
          </p:cNvSpPr>
          <p:nvPr>
            <p:ph idx="1" hasCustomPrompt="1"/>
          </p:nvPr>
        </p:nvSpPr>
        <p:spPr>
          <a:xfrm>
            <a:off x="649288" y="1752600"/>
            <a:ext cx="8077200" cy="1944688"/>
          </a:xfrm>
          <a:noFill/>
          <a:ln>
            <a:noFill/>
          </a:ln>
        </p:spPr>
        <p:txBody>
          <a:bodyPr vert="horz" wrap="square" lIns="91440" tIns="45720" rIns="91440" bIns="45720" anchor="t" anchorCtr="0"/>
          <a:p>
            <a:pPr>
              <a:lnSpc>
                <a:spcPct val="115000"/>
              </a:lnSpc>
              <a:buFont typeface="Wingdings" panose="05000000000000000000" pitchFamily="2" charset="2"/>
              <a:buNone/>
            </a:pPr>
            <a:r>
              <a:rPr lang="en-US" altLang="zh-CN" sz="3200" b="1" dirty="0">
                <a:latin typeface="楷体_GB2312" pitchFamily="49" charset="-122"/>
                <a:ea typeface="楷体_GB2312" pitchFamily="49" charset="-122"/>
              </a:rPr>
              <a:t>     </a:t>
            </a:r>
            <a:r>
              <a:rPr lang="zh-CN" altLang="en-US" sz="3200" b="1" dirty="0">
                <a:latin typeface="楷体_GB2312" pitchFamily="49" charset="-122"/>
                <a:ea typeface="楷体_GB2312" pitchFamily="49" charset="-122"/>
              </a:rPr>
              <a:t>溶剂中加入难挥发性溶质后，溶液的蒸气压下降</a:t>
            </a:r>
            <a:r>
              <a:rPr lang="en-US" altLang="zh-CN" sz="3200" b="1" dirty="0">
                <a:latin typeface="楷体_GB2312" pitchFamily="49" charset="-122"/>
                <a:ea typeface="楷体_GB2312" pitchFamily="49" charset="-122"/>
              </a:rPr>
              <a:t>, </a:t>
            </a:r>
            <a:r>
              <a:rPr lang="zh-CN" altLang="en-US" sz="3200" b="1" dirty="0">
                <a:latin typeface="楷体_GB2312" pitchFamily="49" charset="-122"/>
                <a:ea typeface="楷体_GB2312" pitchFamily="49" charset="-122"/>
              </a:rPr>
              <a:t>要使溶液蒸气压等于外压，必须</a:t>
            </a:r>
            <a:r>
              <a:rPr lang="zh-CN" altLang="en-US" sz="3200" b="1" dirty="0">
                <a:solidFill>
                  <a:srgbClr val="0070C0"/>
                </a:solidFill>
                <a:latin typeface="楷体_GB2312" pitchFamily="49" charset="-122"/>
                <a:ea typeface="楷体_GB2312" pitchFamily="49" charset="-122"/>
              </a:rPr>
              <a:t>提高温度</a:t>
            </a:r>
            <a:r>
              <a:rPr lang="zh-CN" altLang="en-US" sz="3200" b="1" dirty="0">
                <a:latin typeface="楷体_GB2312" pitchFamily="49" charset="-122"/>
                <a:ea typeface="楷体_GB2312" pitchFamily="49" charset="-122"/>
              </a:rPr>
              <a:t>。</a:t>
            </a:r>
            <a:endParaRPr lang="zh-CN" altLang="en-US" sz="3200" b="1" dirty="0">
              <a:latin typeface="楷体_GB2312" pitchFamily="49" charset="-122"/>
              <a:ea typeface="楷体_GB2312" pitchFamily="49" charset="-122"/>
            </a:endParaRPr>
          </a:p>
        </p:txBody>
      </p:sp>
      <p:sp>
        <p:nvSpPr>
          <p:cNvPr id="48131"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48132" name="灯片编号占位符 5"/>
          <p:cNvSpPr txBox="1">
            <a:spLocks noGrp="1"/>
          </p:cNvSpPr>
          <p:nvPr/>
        </p:nvSpPr>
        <p:spPr>
          <a:xfrm>
            <a:off x="8215313" y="5786438"/>
            <a:ext cx="511175"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grpSp>
        <p:nvGrpSpPr>
          <p:cNvPr id="2" name="Group 9"/>
          <p:cNvGrpSpPr/>
          <p:nvPr/>
        </p:nvGrpSpPr>
        <p:grpSpPr>
          <a:xfrm>
            <a:off x="731838" y="3697288"/>
            <a:ext cx="7680325" cy="2012950"/>
            <a:chOff x="612" y="2296"/>
            <a:chExt cx="4990" cy="1361"/>
          </a:xfrm>
        </p:grpSpPr>
        <p:sp>
          <p:nvSpPr>
            <p:cNvPr id="48136" name="Rectangle 8" descr="大纸屑"/>
            <p:cNvSpPr/>
            <p:nvPr/>
          </p:nvSpPr>
          <p:spPr>
            <a:xfrm>
              <a:off x="612" y="2296"/>
              <a:ext cx="4990" cy="1361"/>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Century Schoolbook" panose="02040604050505020304" pitchFamily="18" charset="0"/>
                <a:ea typeface="宋体" panose="02010600030101010101" pitchFamily="2" charset="-122"/>
              </a:endParaRPr>
            </a:p>
          </p:txBody>
        </p:sp>
        <p:sp>
          <p:nvSpPr>
            <p:cNvPr id="48137" name="Text Box 4"/>
            <p:cNvSpPr txBox="1"/>
            <p:nvPr/>
          </p:nvSpPr>
          <p:spPr>
            <a:xfrm>
              <a:off x="612" y="2437"/>
              <a:ext cx="4980" cy="982"/>
            </a:xfrm>
            <a:prstGeom prst="rect">
              <a:avLst/>
            </a:prstGeom>
            <a:noFill/>
            <a:ln w="9525">
              <a:noFill/>
            </a:ln>
          </p:spPr>
          <p:txBody>
            <a:bodyPr>
              <a:spAutoFit/>
            </a:bodyPr>
            <a:p>
              <a:pPr eaLnBrk="1" hangingPunct="1">
                <a:lnSpc>
                  <a:spcPct val="130000"/>
                </a:lnSpc>
                <a:spcBef>
                  <a:spcPct val="50000"/>
                </a:spcBef>
              </a:pPr>
              <a:r>
                <a:rPr lang="zh-CN" altLang="en-US" sz="3600" b="1" dirty="0">
                  <a:solidFill>
                    <a:srgbClr val="000000"/>
                  </a:solidFill>
                  <a:latin typeface="楷体_GB2312" pitchFamily="49" charset="-122"/>
                  <a:ea typeface="楷体_GB2312" pitchFamily="49" charset="-122"/>
                </a:rPr>
                <a:t>   </a:t>
              </a:r>
              <a:r>
                <a:rPr lang="zh-CN" altLang="en-US" sz="3200" b="1" dirty="0">
                  <a:solidFill>
                    <a:srgbClr val="000000"/>
                  </a:solidFill>
                  <a:latin typeface="楷体_GB2312" pitchFamily="49" charset="-122"/>
                  <a:ea typeface="楷体_GB2312" pitchFamily="49" charset="-122"/>
                </a:rPr>
                <a:t>因此</a:t>
              </a:r>
              <a:r>
                <a:rPr lang="en-US" altLang="zh-CN" sz="3200" b="1" dirty="0">
                  <a:solidFill>
                    <a:srgbClr val="000000"/>
                  </a:solidFill>
                  <a:latin typeface="楷体_GB2312" pitchFamily="49" charset="-122"/>
                  <a:ea typeface="楷体_GB2312" pitchFamily="49" charset="-122"/>
                </a:rPr>
                <a:t>,</a:t>
              </a:r>
              <a:r>
                <a:rPr lang="zh-CN" altLang="en-US" sz="3200" b="1" dirty="0">
                  <a:solidFill>
                    <a:srgbClr val="000000"/>
                  </a:solidFill>
                  <a:latin typeface="楷体_GB2312" pitchFamily="49" charset="-122"/>
                  <a:ea typeface="楷体_GB2312" pitchFamily="49" charset="-122"/>
                </a:rPr>
                <a:t>溶液的沸点上升也与溶液中所含溶质的</a:t>
              </a:r>
              <a:r>
                <a:rPr lang="zh-CN" altLang="en-US" sz="3200" b="1" dirty="0">
                  <a:solidFill>
                    <a:srgbClr val="C00000"/>
                  </a:solidFill>
                  <a:latin typeface="楷体_GB2312" pitchFamily="49" charset="-122"/>
                  <a:ea typeface="楷体_GB2312" pitchFamily="49" charset="-122"/>
                </a:rPr>
                <a:t>颗粒数有关</a:t>
              </a:r>
              <a:r>
                <a:rPr lang="zh-CN" altLang="en-US" sz="3200" b="1" dirty="0">
                  <a:solidFill>
                    <a:srgbClr val="000000"/>
                  </a:solidFill>
                  <a:latin typeface="楷体_GB2312" pitchFamily="49" charset="-122"/>
                  <a:ea typeface="楷体_GB2312" pitchFamily="49" charset="-122"/>
                </a:rPr>
                <a:t>，而于</a:t>
              </a:r>
              <a:r>
                <a:rPr lang="zh-CN" altLang="en-US" sz="3200" b="1" dirty="0">
                  <a:solidFill>
                    <a:srgbClr val="C00000"/>
                  </a:solidFill>
                  <a:latin typeface="楷体_GB2312" pitchFamily="49" charset="-122"/>
                  <a:ea typeface="楷体_GB2312" pitchFamily="49" charset="-122"/>
                </a:rPr>
                <a:t>溶质的本性无关</a:t>
              </a:r>
              <a:r>
                <a:rPr lang="zh-CN" altLang="en-US" sz="3200" b="1" dirty="0">
                  <a:solidFill>
                    <a:srgbClr val="000000"/>
                  </a:solidFill>
                  <a:latin typeface="楷体_GB2312" pitchFamily="49" charset="-122"/>
                  <a:ea typeface="楷体_GB2312" pitchFamily="49" charset="-122"/>
                </a:rPr>
                <a:t>。</a:t>
              </a:r>
              <a:endParaRPr lang="zh-CN" altLang="en-US" sz="3200" b="1" dirty="0">
                <a:solidFill>
                  <a:srgbClr val="000000"/>
                </a:solidFill>
                <a:latin typeface="楷体_GB2312" pitchFamily="49" charset="-122"/>
                <a:ea typeface="楷体_GB2312" pitchFamily="49" charset="-122"/>
              </a:endParaRPr>
            </a:p>
          </p:txBody>
        </p:sp>
      </p:grpSp>
      <p:sp>
        <p:nvSpPr>
          <p:cNvPr id="48134" name="Text Box 5"/>
          <p:cNvSpPr txBox="1"/>
          <p:nvPr/>
        </p:nvSpPr>
        <p:spPr>
          <a:xfrm>
            <a:off x="1306513" y="833438"/>
            <a:ext cx="5688012" cy="641350"/>
          </a:xfrm>
          <a:prstGeom prst="rect">
            <a:avLst/>
          </a:prstGeom>
          <a:noFill/>
          <a:ln w="9525">
            <a:noFill/>
          </a:ln>
        </p:spPr>
        <p:txBody>
          <a:bodyPr>
            <a:spAutoFit/>
          </a:bodyPr>
          <a:p>
            <a:pPr eaLnBrk="1" hangingPunct="1">
              <a:spcBef>
                <a:spcPct val="50000"/>
              </a:spcBef>
              <a:buClr>
                <a:srgbClr val="FF0000"/>
              </a:buClr>
              <a:buFont typeface="Wingdings" panose="05000000000000000000" pitchFamily="2" charset="2"/>
              <a:buChar char="Ø"/>
            </a:pPr>
            <a:r>
              <a:rPr lang="en-US" altLang="zh-CN" sz="3600" b="1" dirty="0">
                <a:latin typeface="Century Schoolbook" panose="02040604050505020304" pitchFamily="18" charset="0"/>
                <a:ea typeface="黑体" panose="02010609060101010101" pitchFamily="49" charset="-122"/>
              </a:rPr>
              <a:t> </a:t>
            </a:r>
            <a:r>
              <a:rPr lang="zh-CN" altLang="en-US" sz="3600" b="1" dirty="0">
                <a:latin typeface="Century Schoolbook" panose="02040604050505020304" pitchFamily="18" charset="0"/>
                <a:ea typeface="黑体" panose="02010609060101010101" pitchFamily="49" charset="-122"/>
              </a:rPr>
              <a:t>溶液沸点升高的原因？</a:t>
            </a:r>
            <a:endParaRPr lang="zh-CN" altLang="en-US" sz="3600" b="1" dirty="0">
              <a:latin typeface="Century Schoolbook" panose="02040604050505020304" pitchFamily="18" charset="0"/>
              <a:ea typeface="黑体" panose="02010609060101010101" pitchFamily="49" charset="-122"/>
            </a:endParaRPr>
          </a:p>
        </p:txBody>
      </p:sp>
      <p:sp>
        <p:nvSpPr>
          <p:cNvPr id="9" name="Text Box 4"/>
          <p:cNvSpPr txBox="1"/>
          <p:nvPr/>
        </p:nvSpPr>
        <p:spPr>
          <a:xfrm>
            <a:off x="735013" y="3660775"/>
            <a:ext cx="7724775" cy="2012950"/>
          </a:xfrm>
          <a:prstGeom prst="rect">
            <a:avLst/>
          </a:prstGeom>
          <a:solidFill>
            <a:srgbClr val="FFFFCC"/>
          </a:solidFill>
          <a:ln w="9525">
            <a:noFill/>
          </a:ln>
        </p:spPr>
        <p:txBody>
          <a:bodyPr>
            <a:spAutoFit/>
          </a:bodyPr>
          <a:p>
            <a:pPr eaLnBrk="1" hangingPunct="1">
              <a:lnSpc>
                <a:spcPct val="130000"/>
              </a:lnSpc>
              <a:spcBef>
                <a:spcPct val="50000"/>
              </a:spcBef>
              <a:buNone/>
            </a:pPr>
            <a:r>
              <a:rPr lang="en-US" altLang="zh-CN" sz="3200" b="1" dirty="0">
                <a:solidFill>
                  <a:srgbClr val="000000"/>
                </a:solidFill>
                <a:latin typeface="楷体_GB2312" pitchFamily="49" charset="-122"/>
                <a:ea typeface="楷体_GB2312" pitchFamily="49" charset="-122"/>
              </a:rPr>
              <a:t>   </a:t>
            </a:r>
            <a:r>
              <a:rPr lang="zh-CN" altLang="en-US" sz="3200" b="1" dirty="0">
                <a:solidFill>
                  <a:srgbClr val="000000"/>
                </a:solidFill>
                <a:latin typeface="楷体_GB2312" pitchFamily="49" charset="-122"/>
                <a:ea typeface="楷体_GB2312" pitchFamily="49" charset="-122"/>
              </a:rPr>
              <a:t>由</a:t>
            </a:r>
            <a:r>
              <a:rPr lang="en-US" altLang="zh-CN" sz="3200" b="1" dirty="0">
                <a:solidFill>
                  <a:srgbClr val="000000"/>
                </a:solidFill>
                <a:latin typeface="Times New Roman" panose="02020603050405020304" pitchFamily="18" charset="0"/>
                <a:ea typeface="楷体_GB2312" pitchFamily="49" charset="-122"/>
              </a:rPr>
              <a:t>Raoult</a:t>
            </a:r>
            <a:r>
              <a:rPr lang="zh-CN" altLang="en-US" sz="3200" b="1" dirty="0">
                <a:solidFill>
                  <a:srgbClr val="000000"/>
                </a:solidFill>
                <a:latin typeface="楷体_GB2312" pitchFamily="49" charset="-122"/>
                <a:ea typeface="楷体_GB2312" pitchFamily="49" charset="-122"/>
              </a:rPr>
              <a:t>定律：在一定温度下，难挥发性非电解质稀溶液的</a:t>
            </a:r>
            <a:r>
              <a:rPr lang="zh-CN" altLang="en-US" sz="3200" b="1" dirty="0">
                <a:solidFill>
                  <a:srgbClr val="C00000"/>
                </a:solidFill>
                <a:latin typeface="楷体_GB2312" pitchFamily="49" charset="-122"/>
                <a:ea typeface="楷体_GB2312" pitchFamily="49" charset="-122"/>
              </a:rPr>
              <a:t>蒸气压下降</a:t>
            </a:r>
            <a:r>
              <a:rPr lang="zh-CN" altLang="en-US" sz="3200" b="1" dirty="0">
                <a:solidFill>
                  <a:srgbClr val="000000"/>
                </a:solidFill>
                <a:latin typeface="楷体_GB2312" pitchFamily="49" charset="-122"/>
                <a:ea typeface="楷体_GB2312" pitchFamily="49" charset="-122"/>
              </a:rPr>
              <a:t>与溶质的</a:t>
            </a:r>
            <a:r>
              <a:rPr lang="zh-CN" altLang="en-US" sz="3200" b="1" dirty="0">
                <a:solidFill>
                  <a:srgbClr val="C00000"/>
                </a:solidFill>
                <a:latin typeface="楷体_GB2312" pitchFamily="49" charset="-122"/>
                <a:ea typeface="楷体_GB2312" pitchFamily="49" charset="-122"/>
              </a:rPr>
              <a:t>质量摩尔浓度</a:t>
            </a:r>
            <a:r>
              <a:rPr lang="zh-CN" altLang="en-US" sz="3200" b="1" dirty="0">
                <a:solidFill>
                  <a:srgbClr val="C00000"/>
                </a:solidFill>
                <a:latin typeface="Century Schoolbook" panose="02040604050505020304" pitchFamily="18" charset="0"/>
                <a:ea typeface="楷体_GB2312" pitchFamily="49" charset="-122"/>
              </a:rPr>
              <a:t>（</a:t>
            </a:r>
            <a:r>
              <a:rPr lang="en-US" altLang="zh-CN" sz="3200" b="1" i="1" dirty="0">
                <a:solidFill>
                  <a:srgbClr val="C00000"/>
                </a:solidFill>
                <a:latin typeface="Times New Roman" panose="02020603050405020304" pitchFamily="18" charset="0"/>
                <a:ea typeface="楷体_GB2312" pitchFamily="49" charset="-122"/>
              </a:rPr>
              <a:t>b</a:t>
            </a:r>
            <a:r>
              <a:rPr lang="en-US" altLang="zh-CN" sz="3200" b="1" baseline="-25000" dirty="0">
                <a:solidFill>
                  <a:srgbClr val="C00000"/>
                </a:solidFill>
                <a:latin typeface="Times New Roman" panose="02020603050405020304" pitchFamily="18" charset="0"/>
                <a:ea typeface="楷体_GB2312" pitchFamily="49" charset="-122"/>
              </a:rPr>
              <a:t>B</a:t>
            </a:r>
            <a:r>
              <a:rPr lang="zh-CN" altLang="en-US" sz="3200" b="1" dirty="0">
                <a:solidFill>
                  <a:srgbClr val="C00000"/>
                </a:solidFill>
                <a:latin typeface="Century Schoolbook" panose="02040604050505020304" pitchFamily="18" charset="0"/>
                <a:ea typeface="楷体_GB2312" pitchFamily="49" charset="-122"/>
              </a:rPr>
              <a:t>）</a:t>
            </a:r>
            <a:r>
              <a:rPr lang="zh-CN" altLang="en-US" sz="3200" b="1" dirty="0">
                <a:solidFill>
                  <a:srgbClr val="000000"/>
                </a:solidFill>
                <a:latin typeface="楷体_GB2312" pitchFamily="49" charset="-122"/>
                <a:ea typeface="楷体_GB2312" pitchFamily="49" charset="-122"/>
              </a:rPr>
              <a:t>成正比。</a:t>
            </a:r>
            <a:endParaRPr lang="zh-CN" altLang="en-US" sz="3200" b="1" dirty="0">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6679">
                                            <p:txEl>
                                              <p:charRg st="0" end="48"/>
                                            </p:txEl>
                                          </p:spTgt>
                                        </p:tgtEl>
                                        <p:attrNameLst>
                                          <p:attrName>style.visibility</p:attrName>
                                        </p:attrNameLst>
                                      </p:cBhvr>
                                      <p:to>
                                        <p:strVal val="visible"/>
                                      </p:to>
                                    </p:set>
                                    <p:animEffect transition="in" filter="blinds(horizontal)">
                                      <p:cBhvr>
                                        <p:cTn id="7" dur="500"/>
                                        <p:tgtEl>
                                          <p:spTgt spid="156679">
                                            <p:txEl>
                                              <p:charRg st="0" end="4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1" nodeType="clickEffect">
                                  <p:stCondLst>
                                    <p:cond delay="0"/>
                                  </p:stCondLst>
                                  <p:childTnLst>
                                    <p:anim calcmode="lin" valueType="num">
                                      <p:cBhvr additive="base">
                                        <p:cTn id="17" dur="500"/>
                                        <p:tgtEl>
                                          <p:spTgt spid="9"/>
                                        </p:tgtEl>
                                        <p:attrNameLst>
                                          <p:attrName>ppt_x</p:attrName>
                                        </p:attrNameLst>
                                      </p:cBhvr>
                                      <p:tavLst>
                                        <p:tav tm="0">
                                          <p:val>
                                            <p:strVal val="ppt_x"/>
                                          </p:val>
                                        </p:tav>
                                        <p:tav tm="100000">
                                          <p:val>
                                            <p:strVal val="ppt_x"/>
                                          </p:val>
                                        </p:tav>
                                      </p:tavLst>
                                    </p:anim>
                                    <p:anim calcmode="lin" valueType="num">
                                      <p:cBhvr additive="base">
                                        <p:cTn id="18" dur="500"/>
                                        <p:tgtEl>
                                          <p:spTgt spid="9"/>
                                        </p:tgtEl>
                                        <p:attrNameLst>
                                          <p:attrName>ppt_y</p:attrName>
                                        </p:attrNameLst>
                                      </p:cBhvr>
                                      <p:tavLst>
                                        <p:tav tm="0">
                                          <p:val>
                                            <p:strVal val="ppt_y"/>
                                          </p:val>
                                        </p:tav>
                                        <p:tav tm="100000">
                                          <p:val>
                                            <p:strVal val="1+ppt_h/2"/>
                                          </p:val>
                                        </p:tav>
                                      </p:tavLst>
                                    </p:anim>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9" grpId="0" build="p"/>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49155" name="灯片编号占位符 5"/>
          <p:cNvSpPr txBox="1">
            <a:spLocks noGrp="1"/>
          </p:cNvSpPr>
          <p:nvPr/>
        </p:nvSpPr>
        <p:spPr>
          <a:xfrm>
            <a:off x="8215313" y="5786438"/>
            <a:ext cx="439737"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49156" name="Rectangle 10"/>
          <p:cNvSpPr/>
          <p:nvPr/>
        </p:nvSpPr>
        <p:spPr>
          <a:xfrm>
            <a:off x="152400" y="1192213"/>
            <a:ext cx="5487988" cy="628650"/>
          </a:xfrm>
          <a:prstGeom prst="rect">
            <a:avLst/>
          </a:prstGeom>
          <a:noFill/>
          <a:ln w="9525">
            <a:noFill/>
          </a:ln>
        </p:spPr>
        <p:txBody>
          <a:bodyPr wrap="none">
            <a:spAutoFit/>
          </a:bodyPr>
          <a:p>
            <a:pPr eaLnBrk="1" hangingPunct="1">
              <a:lnSpc>
                <a:spcPct val="110000"/>
              </a:lnSpc>
              <a:spcBef>
                <a:spcPct val="5000"/>
              </a:spcBef>
            </a:pPr>
            <a:r>
              <a:rPr lang="zh-CN" altLang="en-US" sz="3200" b="1" dirty="0">
                <a:solidFill>
                  <a:srgbClr val="000000"/>
                </a:solidFill>
                <a:latin typeface="Century Schoolbook" panose="02040604050505020304" pitchFamily="18" charset="0"/>
                <a:ea typeface="楷体_GB2312" pitchFamily="49" charset="-122"/>
              </a:rPr>
              <a:t>溶液沸点上升的定量关系为：</a:t>
            </a:r>
            <a:endParaRPr lang="zh-CN" altLang="en-US" sz="3200" b="1" dirty="0">
              <a:solidFill>
                <a:srgbClr val="000000"/>
              </a:solidFill>
              <a:latin typeface="Century Schoolbook" panose="02040604050505020304" pitchFamily="18" charset="0"/>
              <a:ea typeface="楷体_GB2312" pitchFamily="49" charset="-122"/>
            </a:endParaRPr>
          </a:p>
        </p:txBody>
      </p:sp>
      <p:sp>
        <p:nvSpPr>
          <p:cNvPr id="49157" name="Text Box 11"/>
          <p:cNvSpPr txBox="1"/>
          <p:nvPr/>
        </p:nvSpPr>
        <p:spPr>
          <a:xfrm>
            <a:off x="1085850" y="2005013"/>
            <a:ext cx="5805488" cy="696912"/>
          </a:xfrm>
          <a:prstGeom prst="rect">
            <a:avLst/>
          </a:prstGeom>
          <a:gradFill rotWithShape="0">
            <a:gsLst>
              <a:gs pos="0">
                <a:srgbClr val="99FF99"/>
              </a:gs>
              <a:gs pos="50000">
                <a:srgbClr val="FFFFFF"/>
              </a:gs>
              <a:gs pos="100000">
                <a:srgbClr val="99FF99"/>
              </a:gs>
            </a:gsLst>
            <a:lin ang="5400000" scaled="1"/>
            <a:tileRect/>
          </a:gradFill>
          <a:ln w="9525">
            <a:noFill/>
          </a:ln>
        </p:spPr>
        <p:txBody>
          <a:bodyPr>
            <a:spAutoFit/>
          </a:bodyPr>
          <a:p>
            <a:pPr eaLnBrk="1" hangingPunct="1">
              <a:lnSpc>
                <a:spcPct val="110000"/>
              </a:lnSpc>
              <a:spcBef>
                <a:spcPct val="5000"/>
              </a:spcBef>
            </a:pPr>
            <a:r>
              <a:rPr lang="zh-CN" altLang="en-GB" sz="3600" b="1" dirty="0">
                <a:solidFill>
                  <a:srgbClr val="FF0066"/>
                </a:solidFill>
                <a:latin typeface="Century Schoolbook" panose="02040604050505020304" pitchFamily="18" charset="0"/>
                <a:ea typeface="隶书" panose="02010509060101010101" pitchFamily="49" charset="-122"/>
              </a:rPr>
              <a:t>△</a:t>
            </a:r>
            <a:r>
              <a:rPr lang="en-US" altLang="zh-CN" sz="3600" b="1" i="1" dirty="0">
                <a:solidFill>
                  <a:srgbClr val="FF0066"/>
                </a:solidFill>
                <a:latin typeface="Century Schoolbook" panose="02040604050505020304" pitchFamily="18" charset="0"/>
                <a:ea typeface="隶书" panose="02010509060101010101" pitchFamily="49" charset="-122"/>
              </a:rPr>
              <a:t>T</a:t>
            </a:r>
            <a:r>
              <a:rPr lang="en-US" altLang="zh-CN" sz="3600" b="1" baseline="-25000" dirty="0">
                <a:solidFill>
                  <a:srgbClr val="FF0066"/>
                </a:solidFill>
                <a:latin typeface="Century Schoolbook" panose="02040604050505020304" pitchFamily="18" charset="0"/>
                <a:ea typeface="隶书" panose="02010509060101010101" pitchFamily="49" charset="-122"/>
              </a:rPr>
              <a:t>b</a:t>
            </a:r>
            <a:r>
              <a:rPr lang="en-US" altLang="zh-CN" sz="3600" b="1" dirty="0">
                <a:solidFill>
                  <a:srgbClr val="FF0066"/>
                </a:solidFill>
                <a:latin typeface="Century Schoolbook" panose="02040604050505020304" pitchFamily="18" charset="0"/>
                <a:ea typeface="隶书" panose="02010509060101010101" pitchFamily="49" charset="-122"/>
              </a:rPr>
              <a:t>= </a:t>
            </a:r>
            <a:r>
              <a:rPr lang="en-US" altLang="zh-CN" sz="3600" b="1" i="1" dirty="0">
                <a:solidFill>
                  <a:srgbClr val="FF0066"/>
                </a:solidFill>
                <a:latin typeface="Century Schoolbook" panose="02040604050505020304" pitchFamily="18" charset="0"/>
                <a:ea typeface="隶书" panose="02010509060101010101" pitchFamily="49" charset="-122"/>
              </a:rPr>
              <a:t>T</a:t>
            </a:r>
            <a:r>
              <a:rPr lang="en-US" altLang="zh-CN" sz="3600" b="1" baseline="-25000" dirty="0">
                <a:solidFill>
                  <a:srgbClr val="FF0066"/>
                </a:solidFill>
                <a:latin typeface="Century Schoolbook" panose="02040604050505020304" pitchFamily="18" charset="0"/>
                <a:ea typeface="隶书" panose="02010509060101010101" pitchFamily="49" charset="-122"/>
              </a:rPr>
              <a:t>b</a:t>
            </a:r>
            <a:r>
              <a:rPr lang="zh-CN" altLang="en-US" sz="3600" b="1" dirty="0">
                <a:solidFill>
                  <a:srgbClr val="FF0066"/>
                </a:solidFill>
                <a:latin typeface="Century Schoolbook" panose="02040604050505020304" pitchFamily="18" charset="0"/>
                <a:ea typeface="隶书" panose="02010509060101010101" pitchFamily="49" charset="-122"/>
              </a:rPr>
              <a:t>－ </a:t>
            </a:r>
            <a:r>
              <a:rPr lang="en-US" altLang="zh-CN" sz="3600" b="1" i="1" dirty="0">
                <a:solidFill>
                  <a:srgbClr val="FF0066"/>
                </a:solidFill>
                <a:latin typeface="Century Schoolbook" panose="02040604050505020304" pitchFamily="18" charset="0"/>
                <a:ea typeface="隶书" panose="02010509060101010101" pitchFamily="49" charset="-122"/>
              </a:rPr>
              <a:t>T</a:t>
            </a:r>
            <a:r>
              <a:rPr lang="en-US" altLang="zh-CN" sz="3600" b="1" baseline="-25000" dirty="0">
                <a:solidFill>
                  <a:srgbClr val="FF0066"/>
                </a:solidFill>
                <a:latin typeface="Century Schoolbook" panose="02040604050505020304" pitchFamily="18" charset="0"/>
                <a:ea typeface="隶书" panose="02010509060101010101" pitchFamily="49" charset="-122"/>
              </a:rPr>
              <a:t>b</a:t>
            </a:r>
            <a:r>
              <a:rPr lang="en-US" altLang="zh-CN" sz="3600" b="1" baseline="30000" dirty="0">
                <a:solidFill>
                  <a:srgbClr val="FF0066"/>
                </a:solidFill>
                <a:latin typeface="Century Schoolbook" panose="02040604050505020304" pitchFamily="18" charset="0"/>
                <a:ea typeface="隶书" panose="02010509060101010101" pitchFamily="49" charset="-122"/>
              </a:rPr>
              <a:t>0</a:t>
            </a:r>
            <a:r>
              <a:rPr lang="en-US" altLang="zh-CN" sz="3600" b="1" dirty="0">
                <a:solidFill>
                  <a:srgbClr val="FF0066"/>
                </a:solidFill>
                <a:latin typeface="Century Schoolbook" panose="02040604050505020304" pitchFamily="18" charset="0"/>
                <a:ea typeface="隶书" panose="02010509060101010101" pitchFamily="49" charset="-122"/>
              </a:rPr>
              <a:t> = </a:t>
            </a:r>
            <a:r>
              <a:rPr lang="en-US" altLang="zh-CN" sz="3600" b="1" i="1" dirty="0">
                <a:solidFill>
                  <a:srgbClr val="FF0066"/>
                </a:solidFill>
                <a:latin typeface="Century Schoolbook" panose="02040604050505020304" pitchFamily="18" charset="0"/>
                <a:ea typeface="隶书" panose="02010509060101010101" pitchFamily="49" charset="-122"/>
              </a:rPr>
              <a:t>K</a:t>
            </a:r>
            <a:r>
              <a:rPr lang="en-US" altLang="zh-CN" sz="3600" b="1" baseline="-25000" dirty="0">
                <a:solidFill>
                  <a:srgbClr val="FF0066"/>
                </a:solidFill>
                <a:latin typeface="Century Schoolbook" panose="02040604050505020304" pitchFamily="18" charset="0"/>
                <a:ea typeface="隶书" panose="02010509060101010101" pitchFamily="49" charset="-122"/>
              </a:rPr>
              <a:t>b</a:t>
            </a:r>
            <a:r>
              <a:rPr lang="en-GB" altLang="zh-CN" sz="3600" b="1" dirty="0">
                <a:solidFill>
                  <a:srgbClr val="FF0066"/>
                </a:solidFill>
                <a:latin typeface="Century Schoolbook" panose="02040604050505020304" pitchFamily="18" charset="0"/>
                <a:ea typeface="隶书" panose="02010509060101010101" pitchFamily="49" charset="-122"/>
              </a:rPr>
              <a:t>·</a:t>
            </a:r>
            <a:r>
              <a:rPr lang="en-US" altLang="zh-CN" sz="3600" b="1" i="1" dirty="0">
                <a:solidFill>
                  <a:srgbClr val="FF0066"/>
                </a:solidFill>
                <a:latin typeface="Century Schoolbook" panose="02040604050505020304" pitchFamily="18" charset="0"/>
                <a:ea typeface="隶书" panose="02010509060101010101" pitchFamily="49" charset="-122"/>
              </a:rPr>
              <a:t>b</a:t>
            </a:r>
            <a:r>
              <a:rPr lang="en-US" altLang="zh-CN" sz="3600" b="1" baseline="-25000" dirty="0">
                <a:solidFill>
                  <a:srgbClr val="FF0066"/>
                </a:solidFill>
                <a:latin typeface="Century Schoolbook" panose="02040604050505020304" pitchFamily="18" charset="0"/>
                <a:ea typeface="隶书" panose="02010509060101010101" pitchFamily="49" charset="-122"/>
              </a:rPr>
              <a:t>B</a:t>
            </a:r>
            <a:endParaRPr lang="en-US" altLang="zh-CN" sz="3600" b="1" baseline="-25000" dirty="0">
              <a:solidFill>
                <a:srgbClr val="FF0066"/>
              </a:solidFill>
              <a:latin typeface="Century Schoolbook" panose="02040604050505020304" pitchFamily="18" charset="0"/>
              <a:ea typeface="隶书" panose="02010509060101010101" pitchFamily="49" charset="-122"/>
            </a:endParaRPr>
          </a:p>
        </p:txBody>
      </p:sp>
      <p:sp>
        <p:nvSpPr>
          <p:cNvPr id="49158" name="Rectangle 12"/>
          <p:cNvSpPr/>
          <p:nvPr/>
        </p:nvSpPr>
        <p:spPr>
          <a:xfrm>
            <a:off x="6877050" y="2260600"/>
            <a:ext cx="1616075" cy="584200"/>
          </a:xfrm>
          <a:prstGeom prst="rect">
            <a:avLst/>
          </a:prstGeom>
          <a:noFill/>
          <a:ln w="9525">
            <a:noFill/>
          </a:ln>
        </p:spPr>
        <p:txBody>
          <a:bodyPr wrap="none">
            <a:spAutoFit/>
          </a:bodyPr>
          <a:p>
            <a:pPr eaLnBrk="1" hangingPunct="1">
              <a:lnSpc>
                <a:spcPct val="110000"/>
              </a:lnSpc>
              <a:spcBef>
                <a:spcPct val="5000"/>
              </a:spcBef>
            </a:pPr>
            <a:r>
              <a:rPr lang="zh-CN" altLang="en-US" sz="3200" b="1" dirty="0">
                <a:solidFill>
                  <a:srgbClr val="000000"/>
                </a:solidFill>
                <a:latin typeface="Century Schoolbook" panose="02040604050505020304" pitchFamily="18" charset="0"/>
                <a:ea typeface="隶书" panose="02010509060101010101" pitchFamily="49" charset="-122"/>
              </a:rPr>
              <a:t>（</a:t>
            </a:r>
            <a:r>
              <a:rPr lang="en-US" altLang="zh-CN" sz="3200" b="1" dirty="0">
                <a:solidFill>
                  <a:srgbClr val="000000"/>
                </a:solidFill>
                <a:latin typeface="Century Schoolbook" panose="02040604050505020304" pitchFamily="18" charset="0"/>
                <a:ea typeface="隶书" panose="02010509060101010101" pitchFamily="49" charset="-122"/>
              </a:rPr>
              <a:t>2-4</a:t>
            </a:r>
            <a:r>
              <a:rPr lang="zh-CN" altLang="en-US" sz="3200" b="1" dirty="0">
                <a:solidFill>
                  <a:srgbClr val="000000"/>
                </a:solidFill>
                <a:latin typeface="Century Schoolbook" panose="02040604050505020304" pitchFamily="18" charset="0"/>
                <a:ea typeface="隶书" panose="02010509060101010101" pitchFamily="49" charset="-122"/>
              </a:rPr>
              <a:t>）</a:t>
            </a:r>
            <a:endParaRPr lang="zh-CN" altLang="en-US" sz="3200" b="1" dirty="0">
              <a:solidFill>
                <a:srgbClr val="000000"/>
              </a:solidFill>
              <a:latin typeface="Century Schoolbook" panose="02040604050505020304" pitchFamily="18" charset="0"/>
              <a:ea typeface="隶书" panose="02010509060101010101" pitchFamily="49" charset="-122"/>
            </a:endParaRPr>
          </a:p>
        </p:txBody>
      </p:sp>
      <p:sp>
        <p:nvSpPr>
          <p:cNvPr id="159757" name="Text Box 13"/>
          <p:cNvSpPr txBox="1"/>
          <p:nvPr/>
        </p:nvSpPr>
        <p:spPr>
          <a:xfrm>
            <a:off x="928688" y="3214688"/>
            <a:ext cx="7859712" cy="2355850"/>
          </a:xfrm>
          <a:prstGeom prst="rect">
            <a:avLst/>
          </a:prstGeom>
          <a:noFill/>
          <a:ln w="9525">
            <a:noFill/>
          </a:ln>
        </p:spPr>
        <p:txBody>
          <a:bodyPr>
            <a:spAutoFit/>
          </a:bodyPr>
          <a:p>
            <a:pPr eaLnBrk="1" hangingPunct="1">
              <a:lnSpc>
                <a:spcPct val="120000"/>
              </a:lnSpc>
              <a:spcBef>
                <a:spcPct val="5000"/>
              </a:spcBef>
            </a:pPr>
            <a:r>
              <a:rPr lang="zh-CN" altLang="en-GB" sz="3000" b="1" dirty="0">
                <a:solidFill>
                  <a:srgbClr val="FF0066"/>
                </a:solidFill>
                <a:latin typeface="Century Schoolbook" panose="02040604050505020304" pitchFamily="18" charset="0"/>
                <a:ea typeface="隶书" panose="02010509060101010101" pitchFamily="49" charset="-122"/>
              </a:rPr>
              <a:t>△</a:t>
            </a:r>
            <a:r>
              <a:rPr lang="en-US" altLang="zh-CN" sz="3000" b="1" i="1" dirty="0">
                <a:solidFill>
                  <a:srgbClr val="FF0066"/>
                </a:solidFill>
                <a:latin typeface="Century Schoolbook" panose="02040604050505020304" pitchFamily="18" charset="0"/>
                <a:ea typeface="隶书" panose="02010509060101010101" pitchFamily="49" charset="-122"/>
              </a:rPr>
              <a:t>T</a:t>
            </a:r>
            <a:r>
              <a:rPr lang="en-US" altLang="zh-CN" sz="3000" b="1" baseline="-25000" dirty="0">
                <a:solidFill>
                  <a:srgbClr val="FF0066"/>
                </a:solidFill>
                <a:latin typeface="Century Schoolbook" panose="02040604050505020304" pitchFamily="18" charset="0"/>
                <a:ea typeface="隶书" panose="02010509060101010101" pitchFamily="49" charset="-122"/>
              </a:rPr>
              <a:t>b</a:t>
            </a:r>
            <a:r>
              <a:rPr lang="zh-CN" altLang="en-US" sz="3000" b="1" dirty="0">
                <a:solidFill>
                  <a:srgbClr val="000000"/>
                </a:solidFill>
                <a:latin typeface="Century Schoolbook" panose="02040604050505020304" pitchFamily="18" charset="0"/>
                <a:ea typeface="隶书" panose="02010509060101010101" pitchFamily="49" charset="-122"/>
              </a:rPr>
              <a:t>为溶液的沸点升高</a:t>
            </a:r>
            <a:r>
              <a:rPr lang="zh-CN" altLang="en-US" sz="3000" b="1" dirty="0">
                <a:solidFill>
                  <a:srgbClr val="000000"/>
                </a:solidFill>
                <a:latin typeface="宋体" panose="02010600030101010101" pitchFamily="2" charset="-122"/>
                <a:ea typeface="宋体" panose="02010600030101010101" pitchFamily="2" charset="-122"/>
              </a:rPr>
              <a:t>；</a:t>
            </a:r>
            <a:endParaRPr lang="zh-CN" altLang="en-US" sz="3000" b="1" dirty="0">
              <a:solidFill>
                <a:srgbClr val="000000"/>
              </a:solidFill>
              <a:latin typeface="宋体" panose="02010600030101010101" pitchFamily="2" charset="-122"/>
              <a:ea typeface="宋体" panose="02010600030101010101" pitchFamily="2" charset="-122"/>
            </a:endParaRPr>
          </a:p>
          <a:p>
            <a:pPr eaLnBrk="1" hangingPunct="1">
              <a:lnSpc>
                <a:spcPct val="120000"/>
              </a:lnSpc>
              <a:spcBef>
                <a:spcPct val="5000"/>
              </a:spcBef>
            </a:pPr>
            <a:r>
              <a:rPr lang="en-US" altLang="zh-CN" sz="3000" b="1" i="1" dirty="0">
                <a:solidFill>
                  <a:srgbClr val="FF0066"/>
                </a:solidFill>
                <a:latin typeface="Century Schoolbook" panose="02040604050505020304" pitchFamily="18" charset="0"/>
                <a:ea typeface="隶书" panose="02010509060101010101" pitchFamily="49" charset="-122"/>
              </a:rPr>
              <a:t>T</a:t>
            </a:r>
            <a:r>
              <a:rPr lang="en-US" altLang="zh-CN" sz="3000" b="1" baseline="-25000" dirty="0">
                <a:solidFill>
                  <a:srgbClr val="FF0066"/>
                </a:solidFill>
                <a:latin typeface="Century Schoolbook" panose="02040604050505020304" pitchFamily="18" charset="0"/>
                <a:ea typeface="隶书" panose="02010509060101010101" pitchFamily="49" charset="-122"/>
              </a:rPr>
              <a:t>b</a:t>
            </a:r>
            <a:r>
              <a:rPr lang="zh-CN" altLang="en-US" sz="3000" b="1" dirty="0">
                <a:solidFill>
                  <a:srgbClr val="000000"/>
                </a:solidFill>
                <a:latin typeface="Century Schoolbook" panose="02040604050505020304" pitchFamily="18" charset="0"/>
                <a:ea typeface="隶书" panose="02010509060101010101" pitchFamily="49" charset="-122"/>
              </a:rPr>
              <a:t>为溶液的沸点； </a:t>
            </a:r>
            <a:endParaRPr lang="zh-CN" altLang="en-US" sz="3000" b="1" dirty="0">
              <a:solidFill>
                <a:srgbClr val="000000"/>
              </a:solidFill>
              <a:latin typeface="Century Schoolbook" panose="02040604050505020304" pitchFamily="18" charset="0"/>
              <a:ea typeface="隶书" panose="02010509060101010101" pitchFamily="49" charset="-122"/>
            </a:endParaRPr>
          </a:p>
          <a:p>
            <a:pPr eaLnBrk="1" hangingPunct="1">
              <a:lnSpc>
                <a:spcPct val="120000"/>
              </a:lnSpc>
              <a:spcBef>
                <a:spcPct val="5000"/>
              </a:spcBef>
            </a:pPr>
            <a:r>
              <a:rPr lang="en-US" altLang="zh-CN" sz="3000" b="1" i="1" dirty="0">
                <a:solidFill>
                  <a:srgbClr val="FF0066"/>
                </a:solidFill>
                <a:latin typeface="Century Schoolbook" panose="02040604050505020304" pitchFamily="18" charset="0"/>
                <a:ea typeface="隶书" panose="02010509060101010101" pitchFamily="49" charset="-122"/>
              </a:rPr>
              <a:t>T</a:t>
            </a:r>
            <a:r>
              <a:rPr lang="en-US" altLang="zh-CN" sz="3000" b="1" baseline="-25000" dirty="0">
                <a:solidFill>
                  <a:srgbClr val="FF0066"/>
                </a:solidFill>
                <a:latin typeface="Century Schoolbook" panose="02040604050505020304" pitchFamily="18" charset="0"/>
                <a:ea typeface="隶书" panose="02010509060101010101" pitchFamily="49" charset="-122"/>
              </a:rPr>
              <a:t>b</a:t>
            </a:r>
            <a:r>
              <a:rPr lang="en-US" altLang="zh-CN" sz="3000" b="1" baseline="30000" dirty="0">
                <a:solidFill>
                  <a:srgbClr val="FF0066"/>
                </a:solidFill>
                <a:latin typeface="Century Schoolbook" panose="02040604050505020304" pitchFamily="18" charset="0"/>
                <a:ea typeface="隶书" panose="02010509060101010101" pitchFamily="49" charset="-122"/>
              </a:rPr>
              <a:t>0</a:t>
            </a:r>
            <a:r>
              <a:rPr lang="zh-CN" altLang="en-US" sz="3000" b="1" dirty="0">
                <a:solidFill>
                  <a:srgbClr val="000000"/>
                </a:solidFill>
                <a:latin typeface="Century Schoolbook" panose="02040604050505020304" pitchFamily="18" charset="0"/>
                <a:ea typeface="隶书" panose="02010509060101010101" pitchFamily="49" charset="-122"/>
              </a:rPr>
              <a:t>为纯溶剂沸点； </a:t>
            </a:r>
            <a:endParaRPr lang="zh-CN" altLang="en-US" sz="3000" b="1" dirty="0">
              <a:solidFill>
                <a:srgbClr val="000000"/>
              </a:solidFill>
              <a:latin typeface="Century Schoolbook" panose="02040604050505020304" pitchFamily="18" charset="0"/>
              <a:ea typeface="隶书" panose="02010509060101010101" pitchFamily="49" charset="-122"/>
            </a:endParaRPr>
          </a:p>
          <a:p>
            <a:pPr eaLnBrk="1" hangingPunct="1">
              <a:lnSpc>
                <a:spcPct val="120000"/>
              </a:lnSpc>
              <a:spcBef>
                <a:spcPct val="5000"/>
              </a:spcBef>
            </a:pPr>
            <a:r>
              <a:rPr lang="en-US" altLang="zh-CN" sz="3000" b="1" i="1" dirty="0">
                <a:solidFill>
                  <a:srgbClr val="FF0066"/>
                </a:solidFill>
                <a:latin typeface="Century Schoolbook" panose="02040604050505020304" pitchFamily="18" charset="0"/>
                <a:ea typeface="隶书" panose="02010509060101010101" pitchFamily="49" charset="-122"/>
              </a:rPr>
              <a:t>K</a:t>
            </a:r>
            <a:r>
              <a:rPr lang="en-US" altLang="zh-CN" sz="3000" b="1" baseline="-25000" dirty="0">
                <a:solidFill>
                  <a:srgbClr val="FF0066"/>
                </a:solidFill>
                <a:latin typeface="Century Schoolbook" panose="02040604050505020304" pitchFamily="18" charset="0"/>
                <a:ea typeface="隶书" panose="02010509060101010101" pitchFamily="49" charset="-122"/>
              </a:rPr>
              <a:t>b</a:t>
            </a:r>
            <a:r>
              <a:rPr lang="zh-CN" altLang="en-US" sz="3000" b="1" dirty="0">
                <a:solidFill>
                  <a:srgbClr val="000000"/>
                </a:solidFill>
                <a:latin typeface="Century Schoolbook" panose="02040604050505020304" pitchFamily="18" charset="0"/>
                <a:ea typeface="隶书" panose="02010509060101010101" pitchFamily="49" charset="-122"/>
              </a:rPr>
              <a:t>为溶剂沸点升高常数，只与溶剂本性有关</a:t>
            </a:r>
            <a:endParaRPr lang="zh-CN" altLang="en-US" sz="3000" b="1" dirty="0">
              <a:solidFill>
                <a:srgbClr val="000000"/>
              </a:solidFill>
              <a:latin typeface="Century Schoolbook" panose="02040604050505020304" pitchFamily="18" charset="0"/>
              <a:ea typeface="隶书" panose="02010509060101010101" pitchFamily="49" charset="-122"/>
            </a:endParaRPr>
          </a:p>
        </p:txBody>
      </p:sp>
      <p:sp>
        <p:nvSpPr>
          <p:cNvPr id="8" name="Rectangle 2"/>
          <p:cNvSpPr txBox="1">
            <a:spLocks noChangeArrowheads="1"/>
          </p:cNvSpPr>
          <p:nvPr/>
        </p:nvSpPr>
        <p:spPr>
          <a:xfrm>
            <a:off x="1905000" y="244475"/>
            <a:ext cx="4872038" cy="609600"/>
          </a:xfrm>
          <a:prstGeom prst="rect">
            <a:avLst/>
          </a:prstGeom>
          <a:solidFill>
            <a:schemeClr val="accent4">
              <a:lumMod val="20000"/>
              <a:lumOff val="80000"/>
            </a:schemeClr>
          </a:solidFill>
        </p:spPr>
        <p:txBody>
          <a:bodyP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smtClean="0">
                <a:ln>
                  <a:noFill/>
                </a:ln>
                <a:solidFill>
                  <a:srgbClr val="000066"/>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a:t>
            </a:r>
            <a:r>
              <a:rPr kumimoji="0" lang="en-US" altLang="zh-CN" sz="4000" b="1" i="0" u="none" strike="noStrike" kern="1200" cap="none" spc="0" normalizeH="0" baseline="0" noProof="0" dirty="0" smtClean="0">
                <a:ln>
                  <a:noFill/>
                </a:ln>
                <a:solidFill>
                  <a:srgbClr val="000066"/>
                </a:solidFill>
                <a:effectLst/>
                <a:uLnTx/>
                <a:uFillTx/>
                <a:latin typeface="Times New Roman" panose="02020603050405020304" pitchFamily="18" charset="0"/>
                <a:ea typeface="+mj-ea"/>
                <a:cs typeface="Times New Roman" panose="02020603050405020304" pitchFamily="18" charset="0"/>
              </a:rPr>
              <a:t>2.2  </a:t>
            </a:r>
            <a:r>
              <a:rPr kumimoji="0" lang="zh-CN" altLang="en-US" sz="4000" b="1" i="0" u="none" strike="noStrike" kern="1200" cap="none" spc="0" normalizeH="0" baseline="0" noProof="0" dirty="0" smtClean="0">
                <a:ln>
                  <a:noFill/>
                </a:ln>
                <a:solidFill>
                  <a:srgbClr val="000066"/>
                </a:solidFill>
                <a:effectLst/>
                <a:uLnTx/>
                <a:uFillTx/>
                <a:latin typeface="+mj-lt"/>
                <a:ea typeface="+mj-ea"/>
                <a:cs typeface="+mj-cs"/>
              </a:rPr>
              <a:t>溶液的沸点升高</a:t>
            </a:r>
            <a:endParaRPr kumimoji="0" lang="zh-CN" altLang="en-US" sz="4000" b="1" i="0" u="none" strike="noStrike" kern="1200" cap="none" spc="0" normalizeH="0" baseline="0" noProof="0" dirty="0">
              <a:ln>
                <a:noFill/>
              </a:ln>
              <a:solidFill>
                <a:srgbClr val="000066"/>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9757"/>
                                        </p:tgtEl>
                                        <p:attrNameLst>
                                          <p:attrName>style.visibility</p:attrName>
                                        </p:attrNameLst>
                                      </p:cBhvr>
                                      <p:to>
                                        <p:strVal val="visible"/>
                                      </p:to>
                                    </p:set>
                                    <p:animEffect transition="in" filter="blinds(horizontal)">
                                      <p:cBhvr>
                                        <p:cTn id="7" dur="500"/>
                                        <p:tgtEl>
                                          <p:spTgt spid="159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50179" name="灯片编号占位符 5"/>
          <p:cNvSpPr txBox="1">
            <a:spLocks noGrp="1"/>
          </p:cNvSpPr>
          <p:nvPr/>
        </p:nvSpPr>
        <p:spPr>
          <a:xfrm>
            <a:off x="8215313" y="5786438"/>
            <a:ext cx="511175"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161801" name="Text Box 9"/>
          <p:cNvSpPr txBox="1"/>
          <p:nvPr/>
        </p:nvSpPr>
        <p:spPr>
          <a:xfrm>
            <a:off x="428625" y="3714750"/>
            <a:ext cx="7934325" cy="628650"/>
          </a:xfrm>
          <a:prstGeom prst="rect">
            <a:avLst/>
          </a:prstGeom>
          <a:noFill/>
          <a:ln w="9525">
            <a:noFill/>
          </a:ln>
        </p:spPr>
        <p:txBody>
          <a:bodyPr wrap="none">
            <a:spAutoFit/>
          </a:bodyPr>
          <a:p>
            <a:pPr eaLnBrk="1" hangingPunct="1">
              <a:lnSpc>
                <a:spcPct val="110000"/>
              </a:lnSpc>
              <a:spcBef>
                <a:spcPct val="5000"/>
              </a:spcBef>
            </a:pPr>
            <a:r>
              <a:rPr lang="en-US" altLang="zh-CN" sz="3200" b="1" dirty="0">
                <a:solidFill>
                  <a:srgbClr val="000000"/>
                </a:solidFill>
                <a:latin typeface="Century Schoolbook" panose="02040604050505020304" pitchFamily="18" charset="0"/>
                <a:ea typeface="隶书" panose="02010509060101010101" pitchFamily="49" charset="-122"/>
              </a:rPr>
              <a:t>1. </a:t>
            </a:r>
            <a:r>
              <a:rPr lang="zh-CN" altLang="en-US" sz="3200" b="1" dirty="0">
                <a:solidFill>
                  <a:srgbClr val="000000"/>
                </a:solidFill>
                <a:latin typeface="Century Schoolbook" panose="02040604050505020304" pitchFamily="18" charset="0"/>
                <a:ea typeface="隶书" panose="02010509060101010101" pitchFamily="49" charset="-122"/>
              </a:rPr>
              <a:t>纯溶剂的沸点恒定，溶液的沸点不恒定。</a:t>
            </a:r>
            <a:endParaRPr lang="zh-CN" altLang="en-US" sz="3200" b="1" dirty="0">
              <a:solidFill>
                <a:srgbClr val="000000"/>
              </a:solidFill>
              <a:latin typeface="Century Schoolbook" panose="02040604050505020304" pitchFamily="18" charset="0"/>
              <a:ea typeface="隶书" panose="02010509060101010101" pitchFamily="49" charset="-122"/>
            </a:endParaRPr>
          </a:p>
        </p:txBody>
      </p:sp>
      <p:sp>
        <p:nvSpPr>
          <p:cNvPr id="161802" name="Text Box 10"/>
          <p:cNvSpPr txBox="1"/>
          <p:nvPr/>
        </p:nvSpPr>
        <p:spPr>
          <a:xfrm>
            <a:off x="442913" y="4340225"/>
            <a:ext cx="8342312" cy="628650"/>
          </a:xfrm>
          <a:prstGeom prst="rect">
            <a:avLst/>
          </a:prstGeom>
          <a:noFill/>
          <a:ln w="9525">
            <a:noFill/>
          </a:ln>
        </p:spPr>
        <p:txBody>
          <a:bodyPr wrap="none">
            <a:spAutoFit/>
          </a:bodyPr>
          <a:p>
            <a:pPr eaLnBrk="1" hangingPunct="1">
              <a:lnSpc>
                <a:spcPct val="110000"/>
              </a:lnSpc>
              <a:spcBef>
                <a:spcPct val="5000"/>
              </a:spcBef>
            </a:pPr>
            <a:r>
              <a:rPr lang="en-US" altLang="zh-CN" sz="3200" b="1" dirty="0">
                <a:solidFill>
                  <a:srgbClr val="000000"/>
                </a:solidFill>
                <a:latin typeface="Century Schoolbook" panose="02040604050505020304" pitchFamily="18" charset="0"/>
                <a:ea typeface="隶书" panose="02010509060101010101" pitchFamily="49" charset="-122"/>
              </a:rPr>
              <a:t>2. </a:t>
            </a:r>
            <a:r>
              <a:rPr lang="zh-CN" altLang="en-US" sz="3200" b="1" dirty="0">
                <a:solidFill>
                  <a:srgbClr val="000000"/>
                </a:solidFill>
                <a:latin typeface="Century Schoolbook" panose="02040604050505020304" pitchFamily="18" charset="0"/>
                <a:ea typeface="隶书" panose="02010509060101010101" pitchFamily="49" charset="-122"/>
              </a:rPr>
              <a:t>溶液的沸点是指溶液刚开始沸腾时的温度。</a:t>
            </a:r>
            <a:endParaRPr lang="zh-CN" altLang="en-US" sz="3200" b="1" dirty="0">
              <a:solidFill>
                <a:srgbClr val="000000"/>
              </a:solidFill>
              <a:latin typeface="Century Schoolbook" panose="02040604050505020304" pitchFamily="18" charset="0"/>
              <a:ea typeface="隶书" panose="02010509060101010101" pitchFamily="49" charset="-122"/>
            </a:endParaRPr>
          </a:p>
        </p:txBody>
      </p:sp>
      <p:sp>
        <p:nvSpPr>
          <p:cNvPr id="161803" name="Text Box 11"/>
          <p:cNvSpPr txBox="1"/>
          <p:nvPr/>
        </p:nvSpPr>
        <p:spPr>
          <a:xfrm>
            <a:off x="428625" y="5000625"/>
            <a:ext cx="8064500" cy="1165225"/>
          </a:xfrm>
          <a:prstGeom prst="rect">
            <a:avLst/>
          </a:prstGeom>
          <a:noFill/>
          <a:ln w="9525">
            <a:noFill/>
          </a:ln>
        </p:spPr>
        <p:txBody>
          <a:bodyPr>
            <a:spAutoFit/>
          </a:bodyPr>
          <a:p>
            <a:pPr eaLnBrk="1" hangingPunct="1">
              <a:lnSpc>
                <a:spcPct val="110000"/>
              </a:lnSpc>
              <a:spcBef>
                <a:spcPct val="5000"/>
              </a:spcBef>
            </a:pPr>
            <a:r>
              <a:rPr lang="en-US" altLang="zh-CN" sz="3200" b="1" dirty="0">
                <a:solidFill>
                  <a:srgbClr val="000000"/>
                </a:solidFill>
                <a:latin typeface="Century Schoolbook" panose="02040604050505020304" pitchFamily="18" charset="0"/>
                <a:ea typeface="隶书" panose="02010509060101010101" pitchFamily="49" charset="-122"/>
              </a:rPr>
              <a:t>3. </a:t>
            </a:r>
            <a:r>
              <a:rPr lang="zh-CN" altLang="en-US" sz="3200" b="1" dirty="0">
                <a:solidFill>
                  <a:srgbClr val="000000"/>
                </a:solidFill>
                <a:latin typeface="Century Schoolbook" panose="02040604050505020304" pitchFamily="18" charset="0"/>
                <a:ea typeface="隶书" panose="02010509060101010101" pitchFamily="49" charset="-122"/>
              </a:rPr>
              <a:t>溶剂的沸点升高常数</a:t>
            </a:r>
            <a:r>
              <a:rPr lang="en-US" altLang="zh-CN" sz="3200" b="1" i="1" dirty="0">
                <a:solidFill>
                  <a:srgbClr val="FF0066"/>
                </a:solidFill>
                <a:latin typeface="Century Schoolbook" panose="02040604050505020304" pitchFamily="18" charset="0"/>
                <a:ea typeface="隶书" panose="02010509060101010101" pitchFamily="49" charset="-122"/>
              </a:rPr>
              <a:t>K</a:t>
            </a:r>
            <a:r>
              <a:rPr lang="en-US" altLang="zh-CN" sz="3200" b="1" baseline="-30000" dirty="0">
                <a:solidFill>
                  <a:srgbClr val="FF0066"/>
                </a:solidFill>
                <a:latin typeface="Century Schoolbook" panose="02040604050505020304" pitchFamily="18" charset="0"/>
                <a:ea typeface="隶书" panose="02010509060101010101" pitchFamily="49" charset="-122"/>
              </a:rPr>
              <a:t>b</a:t>
            </a:r>
            <a:r>
              <a:rPr lang="zh-CN" altLang="en-US" sz="3200" b="1" dirty="0">
                <a:solidFill>
                  <a:srgbClr val="000000"/>
                </a:solidFill>
                <a:latin typeface="Century Schoolbook" panose="02040604050505020304" pitchFamily="18" charset="0"/>
                <a:ea typeface="隶书" panose="02010509060101010101" pitchFamily="49" charset="-122"/>
              </a:rPr>
              <a:t>只与溶剂的本性有关，其值可通过实验确定。          </a:t>
            </a:r>
            <a:endParaRPr lang="zh-CN" altLang="en-US" sz="3200" b="1" dirty="0">
              <a:solidFill>
                <a:srgbClr val="000000"/>
              </a:solidFill>
              <a:latin typeface="Century Schoolbook" panose="02040604050505020304" pitchFamily="18" charset="0"/>
              <a:ea typeface="隶书" panose="02010509060101010101" pitchFamily="49" charset="-122"/>
            </a:endParaRPr>
          </a:p>
        </p:txBody>
      </p:sp>
      <p:sp>
        <p:nvSpPr>
          <p:cNvPr id="50183" name="Text Box 12"/>
          <p:cNvSpPr txBox="1"/>
          <p:nvPr/>
        </p:nvSpPr>
        <p:spPr>
          <a:xfrm>
            <a:off x="692150" y="685800"/>
            <a:ext cx="7750175" cy="2289175"/>
          </a:xfrm>
          <a:prstGeom prst="rect">
            <a:avLst/>
          </a:prstGeom>
          <a:noFill/>
          <a:ln w="9525">
            <a:noFill/>
          </a:ln>
        </p:spPr>
        <p:txBody>
          <a:bodyPr>
            <a:spAutoFit/>
          </a:bodyPr>
          <a:p>
            <a:pPr eaLnBrk="1" hangingPunct="1">
              <a:lnSpc>
                <a:spcPct val="120000"/>
              </a:lnSpc>
              <a:spcBef>
                <a:spcPct val="5000"/>
              </a:spcBef>
            </a:pPr>
            <a:r>
              <a:rPr lang="zh-CN" altLang="en-US" sz="3000" b="1" dirty="0">
                <a:solidFill>
                  <a:srgbClr val="000000"/>
                </a:solidFill>
                <a:latin typeface="楷体_GB2312" pitchFamily="49" charset="-122"/>
                <a:ea typeface="楷体_GB2312" pitchFamily="49" charset="-122"/>
              </a:rPr>
              <a:t>式</a:t>
            </a:r>
            <a:r>
              <a:rPr lang="zh-CN" altLang="en-US" sz="3000" b="1" dirty="0">
                <a:solidFill>
                  <a:srgbClr val="000000"/>
                </a:solidFill>
                <a:latin typeface="Century Schoolbook" panose="02040604050505020304" pitchFamily="18" charset="0"/>
                <a:ea typeface="楷体_GB2312" pitchFamily="49" charset="-122"/>
              </a:rPr>
              <a:t>（</a:t>
            </a:r>
            <a:r>
              <a:rPr lang="en-US" altLang="zh-CN" sz="3000" b="1" dirty="0">
                <a:solidFill>
                  <a:srgbClr val="000000"/>
                </a:solidFill>
                <a:latin typeface="Century Schoolbook" panose="02040604050505020304" pitchFamily="18" charset="0"/>
                <a:ea typeface="楷体_GB2312" pitchFamily="49" charset="-122"/>
              </a:rPr>
              <a:t>2-4</a:t>
            </a:r>
            <a:r>
              <a:rPr lang="zh-CN" altLang="en-US" sz="3000" b="1" dirty="0">
                <a:solidFill>
                  <a:srgbClr val="000000"/>
                </a:solidFill>
                <a:latin typeface="Century Schoolbook" panose="02040604050505020304" pitchFamily="18" charset="0"/>
                <a:ea typeface="楷体_GB2312" pitchFamily="49" charset="-122"/>
              </a:rPr>
              <a:t>）</a:t>
            </a:r>
            <a:r>
              <a:rPr lang="zh-CN" altLang="en-US" sz="3000" b="1" dirty="0">
                <a:solidFill>
                  <a:srgbClr val="000000"/>
                </a:solidFill>
                <a:latin typeface="楷体_GB2312" pitchFamily="49" charset="-122"/>
                <a:ea typeface="楷体_GB2312" pitchFamily="49" charset="-122"/>
              </a:rPr>
              <a:t>的意义在于：</a:t>
            </a:r>
            <a:r>
              <a:rPr lang="zh-CN" altLang="en-US" sz="3000" b="1" dirty="0">
                <a:solidFill>
                  <a:srgbClr val="0000FF"/>
                </a:solidFill>
                <a:latin typeface="楷体_GB2312" pitchFamily="49" charset="-122"/>
                <a:ea typeface="楷体_GB2312" pitchFamily="49" charset="-122"/>
              </a:rPr>
              <a:t>溶有难挥发的非电解质的稀溶液的沸点升高与溶液的质量摩尔浓度成正比。溶液浓度越大，其蒸气压下降越多，则沸点升高值越大。</a:t>
            </a:r>
            <a:endParaRPr lang="zh-CN" altLang="en-US" sz="3000" b="1" dirty="0">
              <a:solidFill>
                <a:srgbClr val="0000FF"/>
              </a:solidFill>
              <a:latin typeface="楷体_GB2312" pitchFamily="49" charset="-122"/>
              <a:ea typeface="楷体_GB2312" pitchFamily="49" charset="-122"/>
            </a:endParaRPr>
          </a:p>
        </p:txBody>
      </p:sp>
      <p:sp>
        <p:nvSpPr>
          <p:cNvPr id="50184" name="WordArt 13"/>
          <p:cNvSpPr>
            <a:spLocks noTextEdit="1"/>
          </p:cNvSpPr>
          <p:nvPr/>
        </p:nvSpPr>
        <p:spPr>
          <a:xfrm>
            <a:off x="771525" y="2849563"/>
            <a:ext cx="1057275" cy="649287"/>
          </a:xfrm>
          <a:prstGeom prst="rect">
            <a:avLst/>
          </a:prstGeom>
        </p:spPr>
        <p:txBody>
          <a:bodyPr wrap="none" fromWordArt="1">
            <a:prstTxWarp prst="textPlain">
              <a:avLst>
                <a:gd name="adj" fmla="val 50000"/>
              </a:avLst>
            </a:prstTxWarp>
            <a:normAutofit/>
          </a:bodyPr>
          <a:p>
            <a:pPr algn="l" eaLnBrk="1" hangingPunct="1"/>
            <a:r>
              <a:rPr lang="zh-CN" altLang="en-US" sz="2800">
                <a:ln w="19050" cap="flat" cmpd="sng">
                  <a:solidFill>
                    <a:srgbClr val="99CCFF"/>
                  </a:solidFill>
                  <a:prstDash val="solid"/>
                  <a:headEnd type="none" w="med" len="med"/>
                  <a:tailEnd type="none" w="med" len="med"/>
                </a:ln>
                <a:solidFill>
                  <a:srgbClr val="008000"/>
                </a:solidFill>
                <a:effectLst>
                  <a:outerShdw dist="35921" dir="2699999" algn="ctr" rotWithShape="0">
                    <a:srgbClr val="990000"/>
                  </a:outerShdw>
                </a:effectLst>
                <a:latin typeface="隶书" panose="02010509060101010101" pitchFamily="49" charset="-122"/>
                <a:ea typeface="隶书" panose="02010509060101010101" pitchFamily="49" charset="-122"/>
              </a:rPr>
              <a:t>注意：</a:t>
            </a:r>
            <a:endParaRPr lang="zh-CN" altLang="en-US" sz="2800">
              <a:ln w="19050" cap="flat" cmpd="sng">
                <a:solidFill>
                  <a:srgbClr val="99CCFF"/>
                </a:solidFill>
                <a:prstDash val="solid"/>
                <a:headEnd type="none" w="med" len="med"/>
                <a:tailEnd type="none" w="med" len="med"/>
              </a:ln>
              <a:solidFill>
                <a:srgbClr val="008000"/>
              </a:solidFill>
              <a:effectLst>
                <a:outerShdw dist="35921" dir="2699999" algn="ctr" rotWithShape="0">
                  <a:srgbClr val="990000"/>
                </a:outerShdw>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0184"/>
                                        </p:tgtEl>
                                        <p:attrNameLst>
                                          <p:attrName>style.visibility</p:attrName>
                                        </p:attrNameLst>
                                      </p:cBhvr>
                                      <p:to>
                                        <p:strVal val="visible"/>
                                      </p:to>
                                    </p:set>
                                    <p:animEffect transition="in" filter="box(in)">
                                      <p:cBhvr>
                                        <p:cTn id="7" dur="500"/>
                                        <p:tgtEl>
                                          <p:spTgt spid="5018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1801"/>
                                        </p:tgtEl>
                                        <p:attrNameLst>
                                          <p:attrName>style.visibility</p:attrName>
                                        </p:attrNameLst>
                                      </p:cBhvr>
                                      <p:to>
                                        <p:strVal val="visible"/>
                                      </p:to>
                                    </p:set>
                                    <p:animEffect transition="in" filter="dissolve">
                                      <p:cBhvr>
                                        <p:cTn id="12" dur="500"/>
                                        <p:tgtEl>
                                          <p:spTgt spid="1618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1802"/>
                                        </p:tgtEl>
                                        <p:attrNameLst>
                                          <p:attrName>style.visibility</p:attrName>
                                        </p:attrNameLst>
                                      </p:cBhvr>
                                      <p:to>
                                        <p:strVal val="visible"/>
                                      </p:to>
                                    </p:set>
                                    <p:animEffect transition="in" filter="dissolve">
                                      <p:cBhvr>
                                        <p:cTn id="17" dur="500"/>
                                        <p:tgtEl>
                                          <p:spTgt spid="16180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1803"/>
                                        </p:tgtEl>
                                        <p:attrNameLst>
                                          <p:attrName>style.visibility</p:attrName>
                                        </p:attrNameLst>
                                      </p:cBhvr>
                                      <p:to>
                                        <p:strVal val="visible"/>
                                      </p:to>
                                    </p:set>
                                    <p:animEffect transition="in" filter="dissolve">
                                      <p:cBhvr>
                                        <p:cTn id="22" dur="500"/>
                                        <p:tgtEl>
                                          <p:spTgt spid="161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01" grpId="0"/>
      <p:bldP spid="161802" grpId="0"/>
      <p:bldP spid="1618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68" name="AutoShape 20"/>
          <p:cNvSpPr>
            <a:spLocks noChangeArrowheads="1"/>
          </p:cNvSpPr>
          <p:nvPr/>
        </p:nvSpPr>
        <p:spPr bwMode="auto">
          <a:xfrm>
            <a:off x="2339975" y="333375"/>
            <a:ext cx="4032250" cy="574675"/>
          </a:xfrm>
          <a:prstGeom prst="roundRect">
            <a:avLst>
              <a:gd name="adj" fmla="val 50000"/>
            </a:avLst>
          </a:prstGeom>
          <a:gradFill rotWithShape="1">
            <a:gsLst>
              <a:gs pos="0">
                <a:schemeClr val="hlink">
                  <a:alpha val="98999"/>
                </a:schemeClr>
              </a:gs>
              <a:gs pos="50000">
                <a:schemeClr val="hlink">
                  <a:gamma/>
                  <a:tint val="64314"/>
                  <a:invGamma/>
                </a:schemeClr>
              </a:gs>
              <a:gs pos="100000">
                <a:schemeClr val="hlink">
                  <a:alpha val="98999"/>
                </a:schemeClr>
              </a:gs>
            </a:gsLst>
            <a:lin ang="0" scaled="1"/>
          </a:gradFill>
          <a:ln w="38100">
            <a:solidFill>
              <a:schemeClr val="folHlink"/>
            </a:solidFill>
            <a:round/>
          </a:ln>
          <a:effectLst>
            <a:outerShdw dist="63500" dir="3187806" algn="ctr" rotWithShape="0">
              <a:srgbClr val="001D3A"/>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a:ln>
                  <a:noFill/>
                </a:ln>
                <a:solidFill>
                  <a:schemeClr val="bg1"/>
                </a:solidFill>
                <a:effectLst/>
                <a:uLnTx/>
                <a:uFillTx/>
                <a:latin typeface="+mn-lt"/>
                <a:ea typeface="黑体" panose="02010609060101010101" pitchFamily="49" charset="-122"/>
                <a:cs typeface="+mn-cs"/>
              </a:rPr>
              <a:t>冬天里甜甜的味道</a:t>
            </a:r>
            <a:endParaRPr kumimoji="0" lang="zh-CN" altLang="en-US" sz="3200" b="0" i="0" u="none" strike="noStrike" kern="1200" cap="none" spc="0" normalizeH="0" baseline="0" noProof="0">
              <a:ln>
                <a:noFill/>
              </a:ln>
              <a:solidFill>
                <a:schemeClr val="bg1"/>
              </a:solidFill>
              <a:effectLst/>
              <a:uLnTx/>
              <a:uFillTx/>
              <a:latin typeface="+mn-lt"/>
              <a:ea typeface="黑体" panose="02010609060101010101" pitchFamily="49" charset="-122"/>
              <a:cs typeface="+mn-cs"/>
            </a:endParaRPr>
          </a:p>
        </p:txBody>
      </p:sp>
      <p:grpSp>
        <p:nvGrpSpPr>
          <p:cNvPr id="51203" name="Group 29"/>
          <p:cNvGrpSpPr/>
          <p:nvPr/>
        </p:nvGrpSpPr>
        <p:grpSpPr>
          <a:xfrm>
            <a:off x="755650" y="1484313"/>
            <a:ext cx="7486650" cy="4248150"/>
            <a:chOff x="476" y="935"/>
            <a:chExt cx="4716" cy="2676"/>
          </a:xfrm>
        </p:grpSpPr>
        <p:pic>
          <p:nvPicPr>
            <p:cNvPr id="51205" name="Picture 18" descr="1734311_163402000_2"/>
            <p:cNvPicPr>
              <a:picLocks noChangeAspect="1"/>
            </p:cNvPicPr>
            <p:nvPr/>
          </p:nvPicPr>
          <p:blipFill>
            <a:blip r:embed="rId1"/>
            <a:srcRect l="31326" t="13919" r="844" b="9547"/>
            <a:stretch>
              <a:fillRect/>
            </a:stretch>
          </p:blipFill>
          <p:spPr>
            <a:xfrm>
              <a:off x="3061" y="935"/>
              <a:ext cx="2131" cy="2405"/>
            </a:xfrm>
            <a:prstGeom prst="rect">
              <a:avLst/>
            </a:prstGeom>
            <a:noFill/>
            <a:ln w="19050" cap="flat" cmpd="sng">
              <a:solidFill>
                <a:srgbClr val="3399FF"/>
              </a:solidFill>
              <a:prstDash val="solid"/>
              <a:miter/>
              <a:headEnd type="none" w="med" len="med"/>
              <a:tailEnd type="none" w="med" len="med"/>
            </a:ln>
          </p:spPr>
        </p:pic>
        <p:pic>
          <p:nvPicPr>
            <p:cNvPr id="51206" name="Picture 28"/>
            <p:cNvPicPr>
              <a:picLocks noChangeAspect="1"/>
            </p:cNvPicPr>
            <p:nvPr/>
          </p:nvPicPr>
          <p:blipFill>
            <a:blip r:embed="rId2"/>
            <a:srcRect l="3339" r="7750"/>
            <a:stretch>
              <a:fillRect/>
            </a:stretch>
          </p:blipFill>
          <p:spPr>
            <a:xfrm rot="5400000">
              <a:off x="261" y="1149"/>
              <a:ext cx="2676" cy="2247"/>
            </a:xfrm>
            <a:prstGeom prst="rect">
              <a:avLst/>
            </a:prstGeom>
            <a:noFill/>
            <a:ln w="19050" cap="flat" cmpd="sng">
              <a:solidFill>
                <a:srgbClr val="0099FF"/>
              </a:solidFill>
              <a:prstDash val="solid"/>
              <a:miter/>
              <a:headEnd type="none" w="med" len="med"/>
              <a:tailEnd type="none" w="med" len="med"/>
            </a:ln>
          </p:spPr>
        </p:pic>
      </p:gr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3850EC7-8CFE-4522-B510-4C1B172F88EB}"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1116013" y="476250"/>
            <a:ext cx="6911975" cy="936625"/>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思考题：糖水</a:t>
            </a:r>
            <a:r>
              <a:rPr kumimoji="0" lang="zh-CN" altLang="zh-CN"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冰</a:t>
            </a:r>
            <a:r>
              <a:rPr kumimoji="0" lang="zh-CN" altLang="en-US"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棒的</a:t>
            </a:r>
            <a:r>
              <a:rPr kumimoji="0" lang="zh-CN" altLang="zh-CN"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甜度</a:t>
            </a:r>
            <a:endParaRPr kumimoji="0" lang="zh-CN" altLang="en-US"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pic>
        <p:nvPicPr>
          <p:cNvPr id="52227" name="图片 6" descr="F:\化工学院工作\2017-2018-1\淮阴工学院第九届青年教师课堂教学竞赛决赛通知\第二轮\稀溶液的依数性-课堂竞赛用\冰棒6.jpg"/>
          <p:cNvPicPr>
            <a:picLocks noChangeAspect="1"/>
          </p:cNvPicPr>
          <p:nvPr/>
        </p:nvPicPr>
        <p:blipFill>
          <a:blip r:embed="rId1"/>
          <a:stretch>
            <a:fillRect/>
          </a:stretch>
        </p:blipFill>
        <p:spPr>
          <a:xfrm>
            <a:off x="4837113" y="1490663"/>
            <a:ext cx="3838575" cy="2879725"/>
          </a:xfrm>
          <a:prstGeom prst="rect">
            <a:avLst/>
          </a:prstGeom>
          <a:noFill/>
          <a:ln w="9525">
            <a:noFill/>
          </a:ln>
        </p:spPr>
      </p:pic>
      <p:sp>
        <p:nvSpPr>
          <p:cNvPr id="52228" name="矩形 7"/>
          <p:cNvSpPr/>
          <p:nvPr/>
        </p:nvSpPr>
        <p:spPr>
          <a:xfrm>
            <a:off x="1763713" y="4581525"/>
            <a:ext cx="6048375" cy="1800225"/>
          </a:xfrm>
          <a:prstGeom prst="rect">
            <a:avLst/>
          </a:prstGeom>
          <a:noFill/>
          <a:ln w="9525">
            <a:noFill/>
          </a:ln>
        </p:spPr>
        <p:txBody>
          <a:bodyPr anchor="ctr" anchorCtr="0"/>
          <a:p>
            <a:pPr algn="ctr" eaLnBrk="1" hangingPunct="1">
              <a:lnSpc>
                <a:spcPct val="150000"/>
              </a:lnSpc>
            </a:pPr>
            <a:r>
              <a:rPr lang="zh-CN" altLang="zh-CN" sz="2800" b="1" dirty="0">
                <a:solidFill>
                  <a:srgbClr val="0000FF"/>
                </a:solidFill>
                <a:latin typeface="黑体" panose="02010609060101010101" pitchFamily="49" charset="-122"/>
                <a:ea typeface="黑体" panose="02010609060101010101" pitchFamily="49" charset="-122"/>
              </a:rPr>
              <a:t>上端</a:t>
            </a:r>
            <a:r>
              <a:rPr lang="zh-CN" altLang="en-US" sz="2800" b="1" dirty="0">
                <a:solidFill>
                  <a:srgbClr val="0000FF"/>
                </a:solidFill>
                <a:latin typeface="黑体" panose="02010609060101010101" pitchFamily="49" charset="-122"/>
                <a:ea typeface="黑体" panose="02010609060101010101" pitchFamily="49" charset="-122"/>
              </a:rPr>
              <a:t>甜？</a:t>
            </a:r>
            <a:r>
              <a:rPr lang="zh-CN" altLang="zh-CN" sz="2800" b="1" dirty="0">
                <a:solidFill>
                  <a:srgbClr val="0000FF"/>
                </a:solidFill>
                <a:latin typeface="黑体" panose="02010609060101010101" pitchFamily="49" charset="-122"/>
                <a:ea typeface="黑体" panose="02010609060101010101" pitchFamily="49" charset="-122"/>
              </a:rPr>
              <a:t>下端甜？</a:t>
            </a:r>
            <a:endParaRPr lang="en-US" altLang="zh-CN" sz="2800" b="1" dirty="0">
              <a:solidFill>
                <a:srgbClr val="0000FF"/>
              </a:solidFill>
              <a:latin typeface="黑体" panose="02010609060101010101" pitchFamily="49" charset="-122"/>
              <a:ea typeface="黑体" panose="02010609060101010101" pitchFamily="49" charset="-122"/>
            </a:endParaRPr>
          </a:p>
          <a:p>
            <a:pPr algn="ctr" eaLnBrk="1" hangingPunct="1">
              <a:lnSpc>
                <a:spcPct val="150000"/>
              </a:lnSpc>
            </a:pPr>
            <a:r>
              <a:rPr lang="zh-CN" altLang="zh-CN" sz="2800" b="1" dirty="0">
                <a:solidFill>
                  <a:srgbClr val="0000FF"/>
                </a:solidFill>
                <a:latin typeface="黑体" panose="02010609060101010101" pitchFamily="49" charset="-122"/>
                <a:ea typeface="黑体" panose="02010609060101010101" pitchFamily="49" charset="-122"/>
              </a:rPr>
              <a:t>里面甜？外面</a:t>
            </a:r>
            <a:r>
              <a:rPr lang="zh-CN" altLang="en-US" sz="2800" b="1" dirty="0">
                <a:solidFill>
                  <a:srgbClr val="0000FF"/>
                </a:solidFill>
                <a:latin typeface="黑体" panose="02010609060101010101" pitchFamily="49" charset="-122"/>
                <a:ea typeface="黑体" panose="02010609060101010101" pitchFamily="49" charset="-122"/>
              </a:rPr>
              <a:t>甜？</a:t>
            </a:r>
            <a:endParaRPr lang="en-US" altLang="zh-CN" sz="2800" b="1" dirty="0">
              <a:solidFill>
                <a:srgbClr val="0000FF"/>
              </a:solidFill>
              <a:latin typeface="黑体" panose="02010609060101010101" pitchFamily="49" charset="-122"/>
              <a:ea typeface="黑体" panose="02010609060101010101" pitchFamily="49" charset="-122"/>
            </a:endParaRPr>
          </a:p>
        </p:txBody>
      </p:sp>
      <p:pic>
        <p:nvPicPr>
          <p:cNvPr id="52229" name="Picture 2" descr="F:\化工学院工作\2017-2018-1\淮阴工学院第九届青年教师课堂教学竞赛决赛通知\第二轮\稀溶液的依数性-课堂竞赛用\冰棒2_副本.jpg"/>
          <p:cNvPicPr>
            <a:picLocks noChangeAspect="1"/>
          </p:cNvPicPr>
          <p:nvPr/>
        </p:nvPicPr>
        <p:blipFill>
          <a:blip r:embed="rId2"/>
          <a:stretch>
            <a:fillRect/>
          </a:stretch>
        </p:blipFill>
        <p:spPr>
          <a:xfrm>
            <a:off x="611188" y="1484313"/>
            <a:ext cx="3836987" cy="2879725"/>
          </a:xfrm>
          <a:prstGeom prst="rect">
            <a:avLst/>
          </a:prstGeom>
          <a:noFill/>
          <a:ln w="9525">
            <a:noFill/>
          </a:ln>
        </p:spPr>
      </p:pic>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FA995D5D-9E19-4662-AA73-83EE4B2C0ACE}"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 2"/>
          <p:cNvSpPr>
            <a:spLocks noGrp="1" noChangeArrowheads="1"/>
          </p:cNvSpPr>
          <p:nvPr>
            <p:ph type="title"/>
          </p:nvPr>
        </p:nvSpPr>
        <p:spPr>
          <a:xfrm>
            <a:off x="1973263" y="304800"/>
            <a:ext cx="4953000" cy="790575"/>
          </a:xfrm>
          <a:solidFill>
            <a:schemeClr val="accent4">
              <a:lumMod val="20000"/>
              <a:lumOff val="80000"/>
            </a:schemeClr>
          </a:solidFill>
        </p:spPr>
        <p:txBody>
          <a:bodyPr vert="horz" lIns="91440" tIns="45720" rIns="91440" bIns="45720" rtlCol="0" anchor="ctr">
            <a:no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§2.3  </a:t>
            </a:r>
            <a:r>
              <a:rPr kumimoji="0" lang="zh-CN" altLang="en-US" sz="3600" b="1" i="0" u="none" strike="noStrike" kern="1200" cap="none" spc="0" normalizeH="0" baseline="0" noProof="0" dirty="0">
                <a:ln>
                  <a:noFill/>
                </a:ln>
                <a:solidFill>
                  <a:schemeClr val="tx1"/>
                </a:solidFill>
                <a:effectLst/>
                <a:uLnTx/>
                <a:uFillTx/>
                <a:latin typeface="+mn-ea"/>
                <a:ea typeface="+mn-ea"/>
                <a:cs typeface="+mj-cs"/>
              </a:rPr>
              <a:t>溶液的凝固点降低</a:t>
            </a:r>
            <a:endParaRPr kumimoji="0" lang="zh-CN" altLang="en-US" sz="3600" b="1" i="0" u="none" strike="noStrike" kern="1200" cap="none" spc="0" normalizeH="0" baseline="0" noProof="0" dirty="0">
              <a:ln>
                <a:noFill/>
              </a:ln>
              <a:solidFill>
                <a:schemeClr val="tx1"/>
              </a:solidFill>
              <a:effectLst/>
              <a:uLnTx/>
              <a:uFillTx/>
              <a:latin typeface="+mn-ea"/>
              <a:ea typeface="+mn-ea"/>
              <a:cs typeface="+mj-cs"/>
            </a:endParaRPr>
          </a:p>
        </p:txBody>
      </p:sp>
      <p:sp>
        <p:nvSpPr>
          <p:cNvPr id="53251"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53252" name="灯片编号占位符 5"/>
          <p:cNvSpPr txBox="1">
            <a:spLocks noGrp="1"/>
          </p:cNvSpPr>
          <p:nvPr/>
        </p:nvSpPr>
        <p:spPr>
          <a:xfrm>
            <a:off x="8083550" y="5260975"/>
            <a:ext cx="511175"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162836" name="Text Box 20"/>
          <p:cNvSpPr txBox="1"/>
          <p:nvPr/>
        </p:nvSpPr>
        <p:spPr>
          <a:xfrm>
            <a:off x="152400" y="2212975"/>
            <a:ext cx="8382000" cy="1246188"/>
          </a:xfrm>
          <a:prstGeom prst="rect">
            <a:avLst/>
          </a:prstGeom>
          <a:noFill/>
          <a:ln w="9525">
            <a:noFill/>
          </a:ln>
        </p:spPr>
        <p:txBody>
          <a:bodyPr>
            <a:spAutoFit/>
          </a:bodyPr>
          <a:p>
            <a:pPr eaLnBrk="1" hangingPunct="1">
              <a:lnSpc>
                <a:spcPct val="125000"/>
              </a:lnSpc>
              <a:spcBef>
                <a:spcPct val="15000"/>
              </a:spcBef>
              <a:buNone/>
            </a:pPr>
            <a:r>
              <a:rPr lang="en-US" altLang="zh-CN" sz="3200" b="1" dirty="0">
                <a:solidFill>
                  <a:srgbClr val="333399"/>
                </a:solidFill>
                <a:latin typeface="楷体_GB2312" pitchFamily="49" charset="-122"/>
                <a:ea typeface="楷体_GB2312" pitchFamily="49" charset="-122"/>
              </a:rPr>
              <a:t>    </a:t>
            </a:r>
            <a:r>
              <a:rPr lang="zh-CN" altLang="en-US" sz="2800" b="1" dirty="0">
                <a:solidFill>
                  <a:srgbClr val="FF0066"/>
                </a:solidFill>
                <a:latin typeface="楷体_GB2312" pitchFamily="49" charset="-122"/>
                <a:ea typeface="楷体_GB2312" pitchFamily="49" charset="-122"/>
              </a:rPr>
              <a:t>凝固点</a:t>
            </a:r>
            <a:r>
              <a:rPr lang="en-US" altLang="zh-CN" sz="2800" b="1" dirty="0">
                <a:latin typeface="楷体_GB2312" pitchFamily="49" charset="-122"/>
                <a:ea typeface="楷体_GB2312" pitchFamily="49" charset="-122"/>
              </a:rPr>
              <a:t>(</a:t>
            </a:r>
            <a:r>
              <a:rPr lang="en-US" altLang="zh-CN" sz="2800" b="1" i="1" dirty="0">
                <a:solidFill>
                  <a:srgbClr val="000000"/>
                </a:solidFill>
                <a:latin typeface="Times New Roman" panose="02020603050405020304" pitchFamily="18" charset="0"/>
                <a:ea typeface="隶书" panose="02010509060101010101" pitchFamily="49" charset="-122"/>
              </a:rPr>
              <a:t>freezing point</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是物质的</a:t>
            </a:r>
            <a:r>
              <a:rPr lang="zh-CN" altLang="en-US" sz="2800" b="1" dirty="0">
                <a:solidFill>
                  <a:srgbClr val="000066"/>
                </a:solidFill>
                <a:latin typeface="楷体_GB2312" pitchFamily="49" charset="-122"/>
                <a:ea typeface="楷体_GB2312" pitchFamily="49" charset="-122"/>
              </a:rPr>
              <a:t>固、液两相蒸气压</a:t>
            </a:r>
            <a:r>
              <a:rPr lang="zh-CN" altLang="en-US" sz="2800" b="1" dirty="0">
                <a:latin typeface="楷体_GB2312" pitchFamily="49" charset="-122"/>
                <a:ea typeface="楷体_GB2312" pitchFamily="49" charset="-122"/>
              </a:rPr>
              <a:t>相等时的温度。此温度下固相与液相平衡共存。</a:t>
            </a:r>
            <a:endParaRPr lang="zh-CN" altLang="en-US" sz="2800" b="1" dirty="0">
              <a:latin typeface="楷体_GB2312" pitchFamily="49" charset="-122"/>
              <a:ea typeface="楷体_GB2312" pitchFamily="49" charset="-122"/>
            </a:endParaRPr>
          </a:p>
        </p:txBody>
      </p:sp>
      <p:sp>
        <p:nvSpPr>
          <p:cNvPr id="162840" name="Text Box 24"/>
          <p:cNvSpPr txBox="1"/>
          <p:nvPr/>
        </p:nvSpPr>
        <p:spPr>
          <a:xfrm>
            <a:off x="0" y="1419225"/>
            <a:ext cx="5280025" cy="674688"/>
          </a:xfrm>
          <a:prstGeom prst="rect">
            <a:avLst/>
          </a:prstGeom>
          <a:noFill/>
          <a:ln w="9525">
            <a:noFill/>
          </a:ln>
        </p:spPr>
        <p:txBody>
          <a:bodyPr wrap="none">
            <a:spAutoFit/>
          </a:bodyPr>
          <a:p>
            <a:pPr eaLnBrk="1" hangingPunct="1">
              <a:lnSpc>
                <a:spcPct val="105000"/>
              </a:lnSpc>
              <a:spcBef>
                <a:spcPct val="5000"/>
              </a:spcBef>
            </a:pPr>
            <a:r>
              <a:rPr lang="zh-CN" altLang="en-US" sz="3600" b="1" dirty="0">
                <a:solidFill>
                  <a:srgbClr val="1111FF"/>
                </a:solidFill>
                <a:latin typeface="Century Schoolbook" panose="02040604050505020304" pitchFamily="18" charset="0"/>
                <a:ea typeface="宋体" panose="02010600030101010101" pitchFamily="2" charset="-122"/>
              </a:rPr>
              <a:t>一、液态纯物质的凝固点</a:t>
            </a:r>
            <a:endParaRPr lang="zh-CN" altLang="en-US" sz="3600" b="1" dirty="0">
              <a:solidFill>
                <a:srgbClr val="1111FF"/>
              </a:solidFill>
              <a:latin typeface="Century Schoolbook" panose="02040604050505020304" pitchFamily="18" charset="0"/>
              <a:ea typeface="宋体" panose="02010600030101010101" pitchFamily="2" charset="-122"/>
            </a:endParaRPr>
          </a:p>
        </p:txBody>
      </p:sp>
      <p:sp>
        <p:nvSpPr>
          <p:cNvPr id="162841" name="Text Box 25"/>
          <p:cNvSpPr txBox="1"/>
          <p:nvPr/>
        </p:nvSpPr>
        <p:spPr>
          <a:xfrm>
            <a:off x="444500" y="3908425"/>
            <a:ext cx="7861300" cy="1173163"/>
          </a:xfrm>
          <a:prstGeom prst="rect">
            <a:avLst/>
          </a:prstGeom>
          <a:noFill/>
          <a:ln w="9525">
            <a:noFill/>
          </a:ln>
        </p:spPr>
        <p:txBody>
          <a:bodyPr>
            <a:spAutoFit/>
          </a:bodyPr>
          <a:p>
            <a:pPr eaLnBrk="1" hangingPunct="1">
              <a:lnSpc>
                <a:spcPct val="125000"/>
              </a:lnSpc>
              <a:spcBef>
                <a:spcPct val="15000"/>
              </a:spcBef>
              <a:buNone/>
            </a:pPr>
            <a:r>
              <a:rPr lang="en-US" altLang="zh-CN" sz="3200" b="1" dirty="0">
                <a:solidFill>
                  <a:srgbClr val="000000"/>
                </a:solidFill>
                <a:latin typeface="Century Schoolbook" panose="02040604050505020304" pitchFamily="18" charset="0"/>
                <a:ea typeface="隶书" panose="02010509060101010101" pitchFamily="49" charset="-122"/>
              </a:rPr>
              <a:t>       </a:t>
            </a:r>
            <a:r>
              <a:rPr lang="zh-CN" altLang="en-US" sz="2800" b="1" dirty="0">
                <a:latin typeface="楷体_GB2312" pitchFamily="49" charset="-122"/>
                <a:ea typeface="楷体_GB2312" pitchFamily="49" charset="-122"/>
              </a:rPr>
              <a:t>纯水的凝固点</a:t>
            </a:r>
            <a:r>
              <a:rPr lang="en-US" altLang="zh-CN" sz="2800" b="1" dirty="0">
                <a:latin typeface="楷体_GB2312" pitchFamily="49" charset="-122"/>
                <a:ea typeface="楷体_GB2312" pitchFamily="49" charset="-122"/>
              </a:rPr>
              <a:t>(</a:t>
            </a:r>
            <a:r>
              <a:rPr lang="en-US" altLang="zh-CN" sz="2800" b="1" dirty="0">
                <a:latin typeface="Times New Roman" panose="02020603050405020304" pitchFamily="18" charset="0"/>
                <a:ea typeface="隶书" panose="02010509060101010101" pitchFamily="49" charset="-122"/>
              </a:rPr>
              <a:t>273.15 K</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又称为</a:t>
            </a:r>
            <a:r>
              <a:rPr lang="zh-CN" altLang="en-US" sz="2800" b="1" dirty="0">
                <a:solidFill>
                  <a:srgbClr val="800000"/>
                </a:solidFill>
                <a:latin typeface="楷体_GB2312" pitchFamily="49" charset="-122"/>
                <a:ea typeface="楷体_GB2312" pitchFamily="49" charset="-122"/>
              </a:rPr>
              <a:t>冰点</a:t>
            </a:r>
            <a:r>
              <a:rPr lang="zh-CN" altLang="en-US" sz="2800" b="1" dirty="0">
                <a:latin typeface="楷体_GB2312" pitchFamily="49" charset="-122"/>
                <a:ea typeface="楷体_GB2312" pitchFamily="49" charset="-122"/>
              </a:rPr>
              <a:t>，即在此温度水和冰的蒸气压相等。</a:t>
            </a:r>
            <a:endParaRPr lang="zh-CN" altLang="en-US" sz="2800" b="1" dirty="0">
              <a:latin typeface="楷体_GB2312" pitchFamily="49" charset="-122"/>
              <a:ea typeface="楷体_GB2312" pitchFamily="49" charset="-122"/>
            </a:endParaRPr>
          </a:p>
        </p:txBody>
      </p:sp>
      <p:sp>
        <p:nvSpPr>
          <p:cNvPr id="15" name="Text Box 38"/>
          <p:cNvSpPr txBox="1"/>
          <p:nvPr/>
        </p:nvSpPr>
        <p:spPr>
          <a:xfrm>
            <a:off x="2533650" y="3681413"/>
            <a:ext cx="3530600" cy="400050"/>
          </a:xfrm>
          <a:prstGeom prst="rect">
            <a:avLst/>
          </a:prstGeom>
          <a:noFill/>
          <a:ln w="19050">
            <a:noFill/>
          </a:ln>
        </p:spPr>
        <p:txBody>
          <a:bodyPr>
            <a:spAutoFit/>
          </a:bodyPr>
          <a:p>
            <a:pPr eaLnBrk="1" hangingPunct="1">
              <a:spcBef>
                <a:spcPct val="50000"/>
              </a:spcBef>
            </a:pPr>
            <a:r>
              <a:rPr lang="zh-CN" altLang="en-US" sz="2000" b="1" dirty="0">
                <a:solidFill>
                  <a:srgbClr val="0000FF"/>
                </a:solidFill>
                <a:latin typeface="Times New Roman" panose="02020603050405020304" pitchFamily="18" charset="0"/>
                <a:ea typeface="黑体" panose="02010609060101010101" pitchFamily="49" charset="-122"/>
              </a:rPr>
              <a:t>不同温度下水和冰的蒸气压</a:t>
            </a:r>
            <a:endParaRPr lang="zh-CN" altLang="en-US" sz="2000" b="1" dirty="0">
              <a:solidFill>
                <a:srgbClr val="0000FF"/>
              </a:solidFill>
              <a:latin typeface="Times New Roman" panose="02020603050405020304" pitchFamily="18" charset="0"/>
              <a:ea typeface="黑体" panose="02010609060101010101" pitchFamily="49" charset="-122"/>
            </a:endParaRPr>
          </a:p>
        </p:txBody>
      </p:sp>
      <p:graphicFrame>
        <p:nvGraphicFramePr>
          <p:cNvPr id="16" name="Group 201"/>
          <p:cNvGraphicFramePr/>
          <p:nvPr/>
        </p:nvGraphicFramePr>
        <p:xfrm>
          <a:off x="174625" y="4164013"/>
          <a:ext cx="8674102" cy="1427163"/>
        </p:xfrm>
        <a:graphic>
          <a:graphicData uri="http://schemas.openxmlformats.org/drawingml/2006/table">
            <a:tbl>
              <a:tblPr/>
              <a:tblGrid>
                <a:gridCol w="1574741"/>
                <a:gridCol w="866369"/>
                <a:gridCol w="788239"/>
                <a:gridCol w="866368"/>
                <a:gridCol w="866369"/>
                <a:gridCol w="944498"/>
                <a:gridCol w="944498"/>
                <a:gridCol w="944498"/>
                <a:gridCol w="878522"/>
              </a:tblGrid>
              <a:tr h="449764">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温度</a:t>
                      </a: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-60</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-40</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-20</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40</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60</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100</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34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水的蒸气压</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/Pa</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611</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2388</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7376</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19916</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101325</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8056">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冰的蒸气压</a:t>
                      </a: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/Pa</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1.08</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12.84</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103.26</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611</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 name="Oval 206"/>
          <p:cNvSpPr/>
          <p:nvPr/>
        </p:nvSpPr>
        <p:spPr>
          <a:xfrm>
            <a:off x="4389438" y="4222750"/>
            <a:ext cx="576262" cy="1368425"/>
          </a:xfrm>
          <a:prstGeom prst="ellipse">
            <a:avLst/>
          </a:prstGeom>
          <a:solidFill>
            <a:schemeClr val="bg1">
              <a:alpha val="0"/>
            </a:schemeClr>
          </a:solidFill>
          <a:ln w="19050" cap="flat" cmpd="sng">
            <a:solidFill>
              <a:srgbClr val="FF0000"/>
            </a:solidFill>
            <a:prstDash val="solid"/>
            <a:headEnd type="none" w="med" len="med"/>
            <a:tailEnd type="none" w="med" len="med"/>
          </a:ln>
        </p:spPr>
        <p:txBody>
          <a:bodyPr wrap="none" anchor="ctr" anchorCtr="0"/>
          <a:p>
            <a:pPr eaLnBrk="1" hangingPunct="1"/>
            <a:endParaRPr lang="zh-CN" altLang="zh-CN" sz="2400" b="1" dirty="0">
              <a:solidFill>
                <a:srgbClr val="FF00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2840"/>
                                        </p:tgtEl>
                                        <p:attrNameLst>
                                          <p:attrName>style.visibility</p:attrName>
                                        </p:attrNameLst>
                                      </p:cBhvr>
                                      <p:to>
                                        <p:strVal val="visible"/>
                                      </p:to>
                                    </p:set>
                                    <p:animEffect transition="in" filter="slide(fromBottom)">
                                      <p:cBhvr>
                                        <p:cTn id="7" dur="500"/>
                                        <p:tgtEl>
                                          <p:spTgt spid="1628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62836"/>
                                        </p:tgtEl>
                                        <p:attrNameLst>
                                          <p:attrName>style.visibility</p:attrName>
                                        </p:attrNameLst>
                                      </p:cBhvr>
                                      <p:to>
                                        <p:strVal val="visible"/>
                                      </p:to>
                                    </p:set>
                                    <p:animEffect transition="in" filter="barn(outHorizontal)">
                                      <p:cBhvr>
                                        <p:cTn id="12" dur="500"/>
                                        <p:tgtEl>
                                          <p:spTgt spid="16283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62841"/>
                                        </p:tgtEl>
                                        <p:attrNameLst>
                                          <p:attrName>style.visibility</p:attrName>
                                        </p:attrNameLst>
                                      </p:cBhvr>
                                      <p:to>
                                        <p:strVal val="visible"/>
                                      </p:to>
                                    </p:set>
                                    <p:animEffect transition="in" filter="barn(outHorizontal)">
                                      <p:cBhvr>
                                        <p:cTn id="17" dur="500"/>
                                        <p:tgtEl>
                                          <p:spTgt spid="1628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62841"/>
                                        </p:tgtEl>
                                      </p:cBhvr>
                                    </p:animEffect>
                                    <p:set>
                                      <p:cBhvr>
                                        <p:cTn id="22" dur="1" fill="hold">
                                          <p:stCondLst>
                                            <p:cond delay="499"/>
                                          </p:stCondLst>
                                        </p:cTn>
                                        <p:tgtEl>
                                          <p:spTgt spid="1628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6" grpId="0"/>
      <p:bldP spid="162840" grpId="0"/>
      <p:bldP spid="162841" grpId="0"/>
      <p:bldP spid="162841" grpId="1"/>
      <p:bldP spid="15"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内容占位符 4"/>
          <p:cNvGraphicFramePr>
            <a:graphicFrameLocks noGrp="1"/>
          </p:cNvGraphicFramePr>
          <p:nvPr>
            <p:ph idx="1" hasCustomPrompt="1"/>
          </p:nvPr>
        </p:nvGraphicFramePr>
        <p:xfrm>
          <a:off x="179512" y="692696"/>
          <a:ext cx="8784976" cy="54726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267" name="灯片编号占位符 3"/>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7" name="云形标注 6"/>
          <p:cNvSpPr/>
          <p:nvPr/>
        </p:nvSpPr>
        <p:spPr>
          <a:xfrm>
            <a:off x="6623050" y="1066800"/>
            <a:ext cx="2520950" cy="1439863"/>
          </a:xfrm>
          <a:prstGeom prst="cloudCallout">
            <a:avLst>
              <a:gd name="adj1" fmla="val -29915"/>
              <a:gd name="adj2" fmla="val 127001"/>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稀溶液的依数性 </a:t>
            </a:r>
            <a:endParaRPr kumimoji="0" lang="zh-CN" alt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6" name="矩形 5"/>
          <p:cNvSpPr/>
          <p:nvPr/>
        </p:nvSpPr>
        <p:spPr>
          <a:xfrm>
            <a:off x="914400" y="85725"/>
            <a:ext cx="6667500" cy="708025"/>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mn-cs"/>
              </a:rPr>
              <a:t>第二章</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黑体" panose="02010609060101010101" pitchFamily="49" charset="-122"/>
                <a:cs typeface="+mn-cs"/>
              </a:rPr>
              <a:t>   稀溶液的依数性</a:t>
            </a:r>
            <a:endPar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55299" name="灯片编号占位符 5"/>
          <p:cNvSpPr txBox="1">
            <a:spLocks noGrp="1"/>
          </p:cNvSpPr>
          <p:nvPr/>
        </p:nvSpPr>
        <p:spPr>
          <a:xfrm>
            <a:off x="8215313" y="5786438"/>
            <a:ext cx="439737"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55300" name="Text Box 4"/>
          <p:cNvSpPr txBox="1"/>
          <p:nvPr/>
        </p:nvSpPr>
        <p:spPr>
          <a:xfrm>
            <a:off x="76200" y="741363"/>
            <a:ext cx="4818063" cy="625475"/>
          </a:xfrm>
          <a:prstGeom prst="rect">
            <a:avLst/>
          </a:prstGeom>
          <a:noFill/>
          <a:ln w="9525">
            <a:noFill/>
          </a:ln>
        </p:spPr>
        <p:txBody>
          <a:bodyPr wrap="none">
            <a:spAutoFit/>
          </a:bodyPr>
          <a:p>
            <a:pPr eaLnBrk="1" hangingPunct="1">
              <a:lnSpc>
                <a:spcPct val="105000"/>
              </a:lnSpc>
              <a:spcBef>
                <a:spcPct val="5000"/>
              </a:spcBef>
            </a:pPr>
            <a:r>
              <a:rPr lang="zh-CN" altLang="en-US" sz="3600" b="1" dirty="0">
                <a:solidFill>
                  <a:srgbClr val="FF0000"/>
                </a:solidFill>
                <a:latin typeface="Century Schoolbook" panose="02040604050505020304" pitchFamily="18" charset="0"/>
                <a:ea typeface="宋体" panose="02010600030101010101" pitchFamily="2" charset="-122"/>
              </a:rPr>
              <a:t>二、溶液的凝固点降低</a:t>
            </a:r>
            <a:endParaRPr lang="zh-CN" altLang="en-US" sz="3600" b="1" dirty="0">
              <a:solidFill>
                <a:srgbClr val="FF0000"/>
              </a:solidFill>
              <a:latin typeface="Century Schoolbook" panose="02040604050505020304" pitchFamily="18" charset="0"/>
              <a:ea typeface="宋体" panose="02010600030101010101" pitchFamily="2" charset="-122"/>
            </a:endParaRPr>
          </a:p>
        </p:txBody>
      </p:sp>
      <p:sp>
        <p:nvSpPr>
          <p:cNvPr id="163845" name="Text Box 5"/>
          <p:cNvSpPr txBox="1"/>
          <p:nvPr/>
        </p:nvSpPr>
        <p:spPr>
          <a:xfrm>
            <a:off x="0" y="5457825"/>
            <a:ext cx="8197850" cy="657225"/>
          </a:xfrm>
          <a:prstGeom prst="rect">
            <a:avLst/>
          </a:prstGeom>
          <a:noFill/>
          <a:ln w="9525">
            <a:noFill/>
          </a:ln>
        </p:spPr>
        <p:txBody>
          <a:bodyPr>
            <a:spAutoFit/>
          </a:bodyPr>
          <a:p>
            <a:pPr eaLnBrk="1" hangingPunct="1">
              <a:lnSpc>
                <a:spcPct val="115000"/>
              </a:lnSpc>
              <a:spcBef>
                <a:spcPct val="5000"/>
              </a:spcBef>
            </a:pPr>
            <a:r>
              <a:rPr lang="en-US" altLang="zh-CN" sz="3200" b="1" dirty="0">
                <a:solidFill>
                  <a:srgbClr val="FF0066"/>
                </a:solidFill>
                <a:latin typeface="楷体_GB2312" pitchFamily="49" charset="-122"/>
                <a:ea typeface="楷体_GB2312" pitchFamily="49" charset="-122"/>
              </a:rPr>
              <a:t>   </a:t>
            </a:r>
            <a:r>
              <a:rPr lang="zh-CN" altLang="en-US" sz="2800" b="1" dirty="0">
                <a:solidFill>
                  <a:srgbClr val="FF0066"/>
                </a:solidFill>
                <a:latin typeface="楷体_GB2312" pitchFamily="49" charset="-122"/>
                <a:ea typeface="楷体_GB2312" pitchFamily="49" charset="-122"/>
              </a:rPr>
              <a:t>溶液的凝固点</a:t>
            </a:r>
            <a:r>
              <a:rPr lang="zh-CN" altLang="en-US" sz="2800" b="1" dirty="0">
                <a:solidFill>
                  <a:srgbClr val="000000"/>
                </a:solidFill>
                <a:latin typeface="楷体_GB2312" pitchFamily="49" charset="-122"/>
                <a:ea typeface="楷体_GB2312" pitchFamily="49" charset="-122"/>
              </a:rPr>
              <a:t>是指刚有溶剂固体析出时的温度。</a:t>
            </a:r>
            <a:endParaRPr lang="zh-CN" altLang="en-US" sz="2800" b="1" dirty="0">
              <a:solidFill>
                <a:srgbClr val="000000"/>
              </a:solidFill>
              <a:latin typeface="楷体_GB2312" pitchFamily="49" charset="-122"/>
              <a:ea typeface="楷体_GB2312" pitchFamily="49" charset="-122"/>
            </a:endParaRPr>
          </a:p>
        </p:txBody>
      </p:sp>
      <p:sp>
        <p:nvSpPr>
          <p:cNvPr id="163846" name="Text Box 6"/>
          <p:cNvSpPr txBox="1"/>
          <p:nvPr/>
        </p:nvSpPr>
        <p:spPr>
          <a:xfrm>
            <a:off x="719138" y="4027488"/>
            <a:ext cx="7935912" cy="1082675"/>
          </a:xfrm>
          <a:prstGeom prst="rect">
            <a:avLst/>
          </a:prstGeom>
          <a:noFill/>
          <a:ln w="9525">
            <a:noFill/>
          </a:ln>
        </p:spPr>
        <p:txBody>
          <a:bodyPr>
            <a:spAutoFit/>
          </a:bodyPr>
          <a:p>
            <a:pPr eaLnBrk="1" hangingPunct="1">
              <a:lnSpc>
                <a:spcPct val="115000"/>
              </a:lnSpc>
              <a:spcBef>
                <a:spcPct val="5000"/>
              </a:spcBef>
            </a:pPr>
            <a:r>
              <a:rPr lang="en-US" altLang="zh-CN" sz="2800" b="1" dirty="0">
                <a:solidFill>
                  <a:srgbClr val="7030A0"/>
                </a:solidFill>
                <a:latin typeface="楷体_GB2312" pitchFamily="49" charset="-122"/>
                <a:ea typeface="楷体_GB2312" pitchFamily="49" charset="-122"/>
              </a:rPr>
              <a:t>   </a:t>
            </a:r>
            <a:r>
              <a:rPr lang="zh-CN" altLang="en-US" sz="2800" b="1" dirty="0">
                <a:solidFill>
                  <a:srgbClr val="7030A0"/>
                </a:solidFill>
                <a:latin typeface="楷体_GB2312" pitchFamily="49" charset="-122"/>
                <a:ea typeface="楷体_GB2312" pitchFamily="49" charset="-122"/>
              </a:rPr>
              <a:t>注意：</a:t>
            </a:r>
            <a:r>
              <a:rPr lang="zh-CN" altLang="en-US" sz="2800" b="1" dirty="0">
                <a:solidFill>
                  <a:srgbClr val="000000"/>
                </a:solidFill>
                <a:latin typeface="楷体_GB2312" pitchFamily="49" charset="-122"/>
                <a:ea typeface="楷体_GB2312" pitchFamily="49" charset="-122"/>
              </a:rPr>
              <a:t>溶液的凝固</a:t>
            </a:r>
            <a:r>
              <a:rPr lang="en-US" altLang="zh-CN" sz="2800" b="1" dirty="0">
                <a:solidFill>
                  <a:srgbClr val="000000"/>
                </a:solidFill>
                <a:latin typeface="楷体_GB2312" pitchFamily="49" charset="-122"/>
                <a:ea typeface="楷体_GB2312" pitchFamily="49" charset="-122"/>
              </a:rPr>
              <a:t>,</a:t>
            </a:r>
            <a:r>
              <a:rPr lang="zh-CN" altLang="en-US" sz="2800" b="1" dirty="0">
                <a:solidFill>
                  <a:srgbClr val="000000"/>
                </a:solidFill>
                <a:latin typeface="楷体_GB2312" pitchFamily="49" charset="-122"/>
                <a:ea typeface="楷体_GB2312" pitchFamily="49" charset="-122"/>
              </a:rPr>
              <a:t>开始析出的是溶剂的固体</a:t>
            </a:r>
            <a:r>
              <a:rPr lang="en-US" altLang="zh-CN" sz="2800" b="1" dirty="0">
                <a:solidFill>
                  <a:srgbClr val="000000"/>
                </a:solidFill>
                <a:latin typeface="楷体_GB2312" pitchFamily="49" charset="-122"/>
                <a:ea typeface="楷体_GB2312" pitchFamily="49" charset="-122"/>
              </a:rPr>
              <a:t>(</a:t>
            </a:r>
            <a:r>
              <a:rPr lang="zh-CN" altLang="en-US" sz="2800" b="1" dirty="0">
                <a:solidFill>
                  <a:srgbClr val="000000"/>
                </a:solidFill>
                <a:latin typeface="楷体_GB2312" pitchFamily="49" charset="-122"/>
                <a:ea typeface="楷体_GB2312" pitchFamily="49" charset="-122"/>
              </a:rPr>
              <a:t>不含溶质，水为溶剂时析出的是冰</a:t>
            </a:r>
            <a:r>
              <a:rPr lang="en-US" altLang="zh-CN" sz="2800" b="1" dirty="0">
                <a:solidFill>
                  <a:srgbClr val="000000"/>
                </a:solidFill>
                <a:latin typeface="楷体_GB2312" pitchFamily="49" charset="-122"/>
                <a:ea typeface="楷体_GB2312" pitchFamily="49" charset="-122"/>
              </a:rPr>
              <a:t>)</a:t>
            </a:r>
            <a:r>
              <a:rPr lang="zh-CN" altLang="en-US" sz="2800" b="1" dirty="0">
                <a:solidFill>
                  <a:srgbClr val="000000"/>
                </a:solidFill>
                <a:latin typeface="楷体_GB2312" pitchFamily="49" charset="-122"/>
                <a:ea typeface="楷体_GB2312" pitchFamily="49" charset="-122"/>
              </a:rPr>
              <a:t>。</a:t>
            </a:r>
            <a:endParaRPr lang="zh-CN" altLang="en-US" sz="2800" b="1" dirty="0">
              <a:solidFill>
                <a:srgbClr val="000000"/>
              </a:solidFill>
              <a:latin typeface="楷体_GB2312" pitchFamily="49" charset="-122"/>
              <a:ea typeface="楷体_GB2312" pitchFamily="49" charset="-122"/>
            </a:endParaRPr>
          </a:p>
        </p:txBody>
      </p:sp>
      <p:sp>
        <p:nvSpPr>
          <p:cNvPr id="163847" name="Text Box 7"/>
          <p:cNvSpPr txBox="1"/>
          <p:nvPr/>
        </p:nvSpPr>
        <p:spPr>
          <a:xfrm>
            <a:off x="571500" y="1571625"/>
            <a:ext cx="7685088" cy="2046288"/>
          </a:xfrm>
          <a:prstGeom prst="rect">
            <a:avLst/>
          </a:prstGeom>
          <a:noFill/>
          <a:ln w="9525">
            <a:noFill/>
          </a:ln>
        </p:spPr>
        <p:txBody>
          <a:bodyPr>
            <a:spAutoFit/>
          </a:bodyPr>
          <a:p>
            <a:pPr eaLnBrk="1" hangingPunct="1">
              <a:lnSpc>
                <a:spcPct val="150000"/>
              </a:lnSpc>
              <a:spcBef>
                <a:spcPct val="5000"/>
              </a:spcBef>
            </a:pPr>
            <a:r>
              <a:rPr lang="en-US" altLang="zh-CN" sz="32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难挥发非电解质稀溶液的凝固点总是比纯溶剂凝固点低，这一现象称为溶液的</a:t>
            </a:r>
            <a:r>
              <a:rPr lang="zh-CN" altLang="en-US" sz="2800" b="1" dirty="0">
                <a:solidFill>
                  <a:srgbClr val="0000FF"/>
                </a:solidFill>
                <a:latin typeface="楷体_GB2312" pitchFamily="49" charset="-122"/>
                <a:ea typeface="楷体_GB2312" pitchFamily="49" charset="-122"/>
              </a:rPr>
              <a:t>凝固点降低</a:t>
            </a:r>
            <a:r>
              <a:rPr lang="en-US" altLang="zh-CN" sz="2800" b="1" dirty="0">
                <a:latin typeface="Times New Roman" panose="02020603050405020304" pitchFamily="18" charset="0"/>
                <a:ea typeface="楷体_GB2312" pitchFamily="49" charset="-122"/>
              </a:rPr>
              <a:t>(</a:t>
            </a:r>
            <a:r>
              <a:rPr lang="en-US" altLang="zh-CN" sz="2800" b="1" i="1" dirty="0">
                <a:latin typeface="Times New Roman" panose="02020603050405020304" pitchFamily="18" charset="0"/>
                <a:ea typeface="楷体_GB2312" pitchFamily="49" charset="-122"/>
              </a:rPr>
              <a:t>freezing point depression</a:t>
            </a:r>
            <a:r>
              <a:rPr lang="en-US" altLang="zh-CN" sz="2800" b="1" dirty="0">
                <a:latin typeface="Times New Roman" panose="02020603050405020304" pitchFamily="18" charset="0"/>
                <a:ea typeface="楷体_GB2312" pitchFamily="49" charset="-122"/>
              </a:rPr>
              <a:t>)</a:t>
            </a:r>
            <a:endParaRPr lang="en-US" altLang="zh-CN" sz="2800" b="1" dirty="0">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163846"/>
                                        </p:tgtEl>
                                        <p:attrNameLst>
                                          <p:attrName>style.visibility</p:attrName>
                                        </p:attrNameLst>
                                      </p:cBhvr>
                                      <p:to>
                                        <p:strVal val="visible"/>
                                      </p:to>
                                    </p:set>
                                    <p:anim calcmode="lin" valueType="num">
                                      <p:cBhvr>
                                        <p:cTn id="11" dur="500" fill="hold"/>
                                        <p:tgtEl>
                                          <p:spTgt spid="163846"/>
                                        </p:tgtEl>
                                        <p:attrNameLst>
                                          <p:attrName>ppt_w</p:attrName>
                                        </p:attrNameLst>
                                      </p:cBhvr>
                                      <p:tavLst>
                                        <p:tav tm="0">
                                          <p:val>
                                            <p:strVal val="#ppt_w*0.70"/>
                                          </p:val>
                                        </p:tav>
                                        <p:tav tm="100000">
                                          <p:val>
                                            <p:strVal val="#ppt_w"/>
                                          </p:val>
                                        </p:tav>
                                      </p:tavLst>
                                    </p:anim>
                                    <p:anim calcmode="lin" valueType="num">
                                      <p:cBhvr>
                                        <p:cTn id="12" dur="500" fill="hold"/>
                                        <p:tgtEl>
                                          <p:spTgt spid="163846"/>
                                        </p:tgtEl>
                                        <p:attrNameLst>
                                          <p:attrName>ppt_h</p:attrName>
                                        </p:attrNameLst>
                                      </p:cBhvr>
                                      <p:tavLst>
                                        <p:tav tm="0">
                                          <p:val>
                                            <p:strVal val="#ppt_h"/>
                                          </p:val>
                                        </p:tav>
                                        <p:tav tm="100000">
                                          <p:val>
                                            <p:strVal val="#ppt_h"/>
                                          </p:val>
                                        </p:tav>
                                      </p:tavLst>
                                    </p:anim>
                                    <p:animEffect transition="in" filter="fade">
                                      <p:cBhvr>
                                        <p:cTn id="13" dur="500"/>
                                        <p:tgtEl>
                                          <p:spTgt spid="16384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3845"/>
                                        </p:tgtEl>
                                        <p:attrNameLst>
                                          <p:attrName>style.visibility</p:attrName>
                                        </p:attrNameLst>
                                      </p:cBhvr>
                                      <p:to>
                                        <p:strVal val="visible"/>
                                      </p:to>
                                    </p:set>
                                    <p:anim calcmode="lin" valueType="num">
                                      <p:cBhvr additive="base">
                                        <p:cTn id="18" dur="500" fill="hold"/>
                                        <p:tgtEl>
                                          <p:spTgt spid="163845"/>
                                        </p:tgtEl>
                                        <p:attrNameLst>
                                          <p:attrName>ppt_x</p:attrName>
                                        </p:attrNameLst>
                                      </p:cBhvr>
                                      <p:tavLst>
                                        <p:tav tm="0">
                                          <p:val>
                                            <p:strVal val="#ppt_x"/>
                                          </p:val>
                                        </p:tav>
                                        <p:tav tm="100000">
                                          <p:val>
                                            <p:strVal val="#ppt_x"/>
                                          </p:val>
                                        </p:tav>
                                      </p:tavLst>
                                    </p:anim>
                                    <p:anim calcmode="lin" valueType="num">
                                      <p:cBhvr additive="base">
                                        <p:cTn id="19" dur="500" fill="hold"/>
                                        <p:tgtEl>
                                          <p:spTgt spid="1638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5" grpId="0"/>
      <p:bldP spid="163846" grpId="0"/>
      <p:bldP spid="1638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2" descr="C:\Users\s3\Desktop\2017122\3-2.jpg"/>
          <p:cNvPicPr>
            <a:picLocks noChangeAspect="1"/>
          </p:cNvPicPr>
          <p:nvPr/>
        </p:nvPicPr>
        <p:blipFill>
          <a:blip r:embed="rId1"/>
          <a:stretch>
            <a:fillRect/>
          </a:stretch>
        </p:blipFill>
        <p:spPr>
          <a:xfrm>
            <a:off x="6191250" y="3681413"/>
            <a:ext cx="2052638" cy="3060700"/>
          </a:xfrm>
          <a:prstGeom prst="rect">
            <a:avLst/>
          </a:prstGeom>
          <a:noFill/>
          <a:ln w="9525">
            <a:noFill/>
          </a:ln>
        </p:spPr>
      </p:pic>
      <p:pic>
        <p:nvPicPr>
          <p:cNvPr id="1031" name="Picture 7" descr="C:\Users\s3\Desktop\2017122\3-1.jpg"/>
          <p:cNvPicPr>
            <a:picLocks noChangeAspect="1"/>
          </p:cNvPicPr>
          <p:nvPr/>
        </p:nvPicPr>
        <p:blipFill>
          <a:blip r:embed="rId2"/>
          <a:stretch>
            <a:fillRect/>
          </a:stretch>
        </p:blipFill>
        <p:spPr>
          <a:xfrm>
            <a:off x="6119813" y="188913"/>
            <a:ext cx="2052637" cy="3059112"/>
          </a:xfrm>
          <a:prstGeom prst="rect">
            <a:avLst/>
          </a:prstGeom>
          <a:noFill/>
          <a:ln w="9525">
            <a:noFill/>
          </a:ln>
        </p:spPr>
      </p:pic>
      <p:pic>
        <p:nvPicPr>
          <p:cNvPr id="1030" name="Picture 6" descr="C:\Users\s3\Desktop\2017122\2-2.jpg"/>
          <p:cNvPicPr>
            <a:picLocks noChangeAspect="1"/>
          </p:cNvPicPr>
          <p:nvPr/>
        </p:nvPicPr>
        <p:blipFill>
          <a:blip r:embed="rId3"/>
          <a:stretch>
            <a:fillRect/>
          </a:stretch>
        </p:blipFill>
        <p:spPr>
          <a:xfrm>
            <a:off x="3481388" y="3681413"/>
            <a:ext cx="2052637" cy="3060700"/>
          </a:xfrm>
          <a:prstGeom prst="rect">
            <a:avLst/>
          </a:prstGeom>
          <a:noFill/>
          <a:ln w="9525">
            <a:noFill/>
          </a:ln>
        </p:spPr>
      </p:pic>
      <p:pic>
        <p:nvPicPr>
          <p:cNvPr id="1029" name="Picture 5" descr="C:\Users\s3\Desktop\2017122\2-1.jpg"/>
          <p:cNvPicPr>
            <a:picLocks noChangeAspect="1"/>
          </p:cNvPicPr>
          <p:nvPr/>
        </p:nvPicPr>
        <p:blipFill>
          <a:blip r:embed="rId4"/>
          <a:stretch>
            <a:fillRect/>
          </a:stretch>
        </p:blipFill>
        <p:spPr>
          <a:xfrm>
            <a:off x="3455988" y="188913"/>
            <a:ext cx="2052637" cy="3059112"/>
          </a:xfrm>
          <a:prstGeom prst="rect">
            <a:avLst/>
          </a:prstGeom>
          <a:noFill/>
          <a:ln w="9525">
            <a:noFill/>
          </a:ln>
        </p:spPr>
      </p:pic>
      <p:pic>
        <p:nvPicPr>
          <p:cNvPr id="5" name="Picture 4" descr="C:\Users\s3\Desktop\2017122\1-2.jpg"/>
          <p:cNvPicPr>
            <a:picLocks noChangeAspect="1"/>
          </p:cNvPicPr>
          <p:nvPr/>
        </p:nvPicPr>
        <p:blipFill>
          <a:blip r:embed="rId5"/>
          <a:stretch>
            <a:fillRect/>
          </a:stretch>
        </p:blipFill>
        <p:spPr>
          <a:xfrm>
            <a:off x="647700" y="3681413"/>
            <a:ext cx="2052638" cy="3060700"/>
          </a:xfrm>
          <a:prstGeom prst="rect">
            <a:avLst/>
          </a:prstGeom>
          <a:noFill/>
          <a:ln w="9525">
            <a:noFill/>
          </a:ln>
        </p:spPr>
      </p:pic>
      <p:pic>
        <p:nvPicPr>
          <p:cNvPr id="4" name="Picture 3" descr="C:\Users\s3\Desktop\2017122\1-1.jpg"/>
          <p:cNvPicPr>
            <a:picLocks noChangeAspect="1"/>
          </p:cNvPicPr>
          <p:nvPr/>
        </p:nvPicPr>
        <p:blipFill>
          <a:blip r:embed="rId6"/>
          <a:stretch>
            <a:fillRect/>
          </a:stretch>
        </p:blipFill>
        <p:spPr>
          <a:xfrm>
            <a:off x="619125" y="188913"/>
            <a:ext cx="2052638" cy="3060700"/>
          </a:xfrm>
          <a:prstGeom prst="rect">
            <a:avLst/>
          </a:prstGeom>
          <a:noFill/>
          <a:ln w="9525">
            <a:noFill/>
          </a:ln>
        </p:spPr>
      </p:pic>
      <p:sp>
        <p:nvSpPr>
          <p:cNvPr id="13" name="矩形 12"/>
          <p:cNvSpPr/>
          <p:nvPr/>
        </p:nvSpPr>
        <p:spPr>
          <a:xfrm>
            <a:off x="1979613" y="3176588"/>
            <a:ext cx="5422900" cy="61277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000" cap="none" spc="400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放置很长时间后</a:t>
            </a:r>
            <a:endParaRPr kumimoji="0" lang="zh-CN" altLang="en-US" sz="2400" b="1" i="0" u="none" strike="noStrike" kern="1000" cap="none" spc="400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endParaRPr>
          </a:p>
        </p:txBody>
      </p:sp>
      <p:sp>
        <p:nvSpPr>
          <p:cNvPr id="8" name="矩形 7"/>
          <p:cNvSpPr/>
          <p:nvPr/>
        </p:nvSpPr>
        <p:spPr>
          <a:xfrm>
            <a:off x="4481513" y="1382713"/>
            <a:ext cx="954087" cy="246062"/>
          </a:xfrm>
          <a:prstGeom prst="rect">
            <a:avLst/>
          </a:prstGeom>
          <a:solidFill>
            <a:schemeClr val="bg1">
              <a:alpha val="0"/>
            </a:schemeClr>
          </a:solidFill>
          <a:ln w="9525">
            <a:noFill/>
          </a:ln>
        </p:spPr>
        <p:txBody>
          <a:bodyPr wrap="none">
            <a:spAutoFit/>
          </a:bodyPr>
          <a:p>
            <a:pPr eaLnBrk="1" hangingPunct="1">
              <a:buNone/>
            </a:pPr>
            <a:r>
              <a:rPr lang="en-US" altLang="zh-CN" sz="1000" b="1" i="1" dirty="0">
                <a:solidFill>
                  <a:srgbClr val="0000FF"/>
                </a:solidFill>
                <a:latin typeface="Times New Roman" panose="02020603050405020304" pitchFamily="18" charset="0"/>
                <a:ea typeface="宋体" panose="02010600030101010101" pitchFamily="2" charset="-122"/>
              </a:rPr>
              <a:t>P</a:t>
            </a:r>
            <a:r>
              <a:rPr lang="en-US" altLang="zh-CN" sz="1000" b="1" dirty="0">
                <a:solidFill>
                  <a:srgbClr val="0000FF"/>
                </a:solidFill>
                <a:latin typeface="Times New Roman" panose="02020603050405020304" pitchFamily="18" charset="0"/>
                <a:ea typeface="宋体" panose="02010600030101010101" pitchFamily="2" charset="-122"/>
              </a:rPr>
              <a:t>=</a:t>
            </a:r>
            <a:r>
              <a:rPr lang="en-US" altLang="zh-CN" sz="1000" b="1" i="1" dirty="0">
                <a:solidFill>
                  <a:srgbClr val="0000FF"/>
                </a:solidFill>
                <a:latin typeface="Times New Roman" panose="02020603050405020304" pitchFamily="18" charset="0"/>
                <a:ea typeface="宋体" panose="02010600030101010101" pitchFamily="2" charset="-122"/>
              </a:rPr>
              <a:t> P</a:t>
            </a:r>
            <a:r>
              <a:rPr lang="en-US" altLang="zh-CN" sz="1000" b="1" baseline="-25000" dirty="0">
                <a:solidFill>
                  <a:srgbClr val="0000FF"/>
                </a:solidFill>
                <a:latin typeface="Times New Roman" panose="02020603050405020304" pitchFamily="18" charset="0"/>
                <a:ea typeface="宋体" panose="02010600030101010101" pitchFamily="2" charset="-122"/>
              </a:rPr>
              <a:t>A</a:t>
            </a:r>
            <a:r>
              <a:rPr lang="en-US" altLang="zh-CN" sz="1000" b="1" baseline="30000" dirty="0">
                <a:solidFill>
                  <a:srgbClr val="0000FF"/>
                </a:solidFill>
                <a:latin typeface="Times New Roman" panose="02020603050405020304" pitchFamily="18" charset="0"/>
                <a:ea typeface="宋体" panose="02010600030101010101" pitchFamily="2" charset="-122"/>
              </a:rPr>
              <a:t>*</a:t>
            </a:r>
            <a:r>
              <a:rPr lang="en-US" altLang="zh-CN" sz="1000" b="1" dirty="0">
                <a:solidFill>
                  <a:srgbClr val="0000FF"/>
                </a:solidFill>
                <a:latin typeface="Times New Roman" panose="02020603050405020304" pitchFamily="18" charset="0"/>
                <a:ea typeface="宋体" panose="02010600030101010101" pitchFamily="2" charset="-122"/>
              </a:rPr>
              <a:t> (1-</a:t>
            </a:r>
            <a:r>
              <a:rPr lang="en-US" altLang="zh-CN" sz="1000" b="1" i="1" dirty="0">
                <a:solidFill>
                  <a:srgbClr val="0000FF"/>
                </a:solidFill>
                <a:latin typeface="Times New Roman" panose="02020603050405020304" pitchFamily="18" charset="0"/>
                <a:ea typeface="宋体" panose="02010600030101010101" pitchFamily="2" charset="-122"/>
              </a:rPr>
              <a:t>X</a:t>
            </a:r>
            <a:r>
              <a:rPr lang="en-US" altLang="zh-CN" sz="1000" b="1" baseline="-25000" dirty="0">
                <a:solidFill>
                  <a:srgbClr val="0000FF"/>
                </a:solidFill>
                <a:latin typeface="Times New Roman" panose="02020603050405020304" pitchFamily="18" charset="0"/>
                <a:ea typeface="宋体" panose="02010600030101010101" pitchFamily="2" charset="-122"/>
              </a:rPr>
              <a:t>B</a:t>
            </a:r>
            <a:r>
              <a:rPr lang="en-US" altLang="zh-CN" sz="1000" b="1" dirty="0">
                <a:solidFill>
                  <a:srgbClr val="0000FF"/>
                </a:solidFill>
                <a:latin typeface="Times New Roman" panose="02020603050405020304" pitchFamily="18" charset="0"/>
                <a:ea typeface="宋体" panose="02010600030101010101" pitchFamily="2" charset="-122"/>
              </a:rPr>
              <a:t>) </a:t>
            </a:r>
            <a:endParaRPr lang="zh-CN" altLang="en-US" sz="1000" dirty="0">
              <a:solidFill>
                <a:srgbClr val="0000FF"/>
              </a:solidFill>
              <a:latin typeface="Arial" panose="020B0604020202020204" pitchFamily="34" charset="0"/>
              <a:ea typeface="宋体" panose="02010600030101010101" pitchFamily="2" charset="-122"/>
            </a:endParaRPr>
          </a:p>
        </p:txBody>
      </p:sp>
      <p:sp>
        <p:nvSpPr>
          <p:cNvPr id="32" name="矩形 31"/>
          <p:cNvSpPr/>
          <p:nvPr/>
        </p:nvSpPr>
        <p:spPr>
          <a:xfrm>
            <a:off x="636588" y="207963"/>
            <a:ext cx="766762" cy="368300"/>
          </a:xfrm>
          <a:prstGeom prst="rect">
            <a:avLst/>
          </a:prstGeom>
          <a:noFill/>
          <a:ln w="9525">
            <a:noFill/>
          </a:ln>
        </p:spPr>
        <p:txBody>
          <a:bodyPr wrap="none">
            <a:spAutoFit/>
          </a:bodyPr>
          <a:p>
            <a:pPr eaLnBrk="1" hangingPunct="1"/>
            <a:r>
              <a:rPr lang="zh-CN" altLang="en-US"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1</a:t>
            </a:r>
            <a:r>
              <a:rPr lang="zh-CN" altLang="en-US" b="1" dirty="0">
                <a:solidFill>
                  <a:srgbClr val="FF0000"/>
                </a:solidFill>
                <a:latin typeface="Arial" panose="020B0604020202020204" pitchFamily="34" charset="0"/>
                <a:ea typeface="宋体" panose="02010600030101010101" pitchFamily="2" charset="-122"/>
              </a:rPr>
              <a:t>）</a:t>
            </a:r>
            <a:endParaRPr lang="zh-CN" altLang="zh-CN" b="1" dirty="0">
              <a:solidFill>
                <a:srgbClr val="FF0000"/>
              </a:solidFill>
              <a:latin typeface="Arial" panose="020B0604020202020204" pitchFamily="34" charset="0"/>
              <a:ea typeface="宋体" panose="02010600030101010101" pitchFamily="2" charset="-122"/>
            </a:endParaRPr>
          </a:p>
        </p:txBody>
      </p:sp>
      <p:sp>
        <p:nvSpPr>
          <p:cNvPr id="33" name="矩形 32"/>
          <p:cNvSpPr/>
          <p:nvPr/>
        </p:nvSpPr>
        <p:spPr>
          <a:xfrm>
            <a:off x="3419475" y="207963"/>
            <a:ext cx="766763" cy="368300"/>
          </a:xfrm>
          <a:prstGeom prst="rect">
            <a:avLst/>
          </a:prstGeom>
          <a:noFill/>
          <a:ln w="9525">
            <a:noFill/>
          </a:ln>
        </p:spPr>
        <p:txBody>
          <a:bodyPr wrap="none">
            <a:spAutoFit/>
          </a:bodyPr>
          <a:p>
            <a:pPr eaLnBrk="1" hangingPunct="1"/>
            <a:r>
              <a:rPr lang="zh-CN" altLang="en-US"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2</a:t>
            </a:r>
            <a:r>
              <a:rPr lang="zh-CN" altLang="en-US" b="1" dirty="0">
                <a:solidFill>
                  <a:srgbClr val="FF0000"/>
                </a:solidFill>
                <a:latin typeface="Arial" panose="020B0604020202020204" pitchFamily="34" charset="0"/>
                <a:ea typeface="宋体" panose="02010600030101010101" pitchFamily="2" charset="-122"/>
              </a:rPr>
              <a:t>）</a:t>
            </a:r>
            <a:endParaRPr lang="zh-CN" altLang="zh-CN" b="1" dirty="0">
              <a:solidFill>
                <a:srgbClr val="FF0000"/>
              </a:solidFill>
              <a:latin typeface="Arial" panose="020B0604020202020204" pitchFamily="34" charset="0"/>
              <a:ea typeface="宋体" panose="02010600030101010101" pitchFamily="2" charset="-122"/>
            </a:endParaRPr>
          </a:p>
        </p:txBody>
      </p:sp>
      <p:sp>
        <p:nvSpPr>
          <p:cNvPr id="34" name="矩形 33"/>
          <p:cNvSpPr/>
          <p:nvPr/>
        </p:nvSpPr>
        <p:spPr>
          <a:xfrm>
            <a:off x="6110288" y="198438"/>
            <a:ext cx="765175" cy="368300"/>
          </a:xfrm>
          <a:prstGeom prst="rect">
            <a:avLst/>
          </a:prstGeom>
          <a:noFill/>
          <a:ln w="9525">
            <a:noFill/>
          </a:ln>
        </p:spPr>
        <p:txBody>
          <a:bodyPr wrap="none">
            <a:spAutoFit/>
          </a:bodyPr>
          <a:p>
            <a:pPr eaLnBrk="1" hangingPunct="1"/>
            <a:r>
              <a:rPr lang="zh-CN" altLang="en-US"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3</a:t>
            </a:r>
            <a:r>
              <a:rPr lang="zh-CN" altLang="en-US" b="1" dirty="0">
                <a:solidFill>
                  <a:srgbClr val="FF0000"/>
                </a:solidFill>
                <a:latin typeface="Arial" panose="020B0604020202020204" pitchFamily="34" charset="0"/>
                <a:ea typeface="宋体" panose="02010600030101010101" pitchFamily="2" charset="-122"/>
              </a:rPr>
              <a:t>）</a:t>
            </a:r>
            <a:endParaRPr lang="zh-CN" altLang="zh-CN" b="1" dirty="0">
              <a:solidFill>
                <a:srgbClr val="FF0000"/>
              </a:solidFill>
              <a:latin typeface="Arial" panose="020B0604020202020204" pitchFamily="34" charset="0"/>
              <a:ea typeface="宋体" panose="02010600030101010101" pitchFamily="2" charset="-122"/>
            </a:endParaRPr>
          </a:p>
        </p:txBody>
      </p:sp>
      <p:pic>
        <p:nvPicPr>
          <p:cNvPr id="3" name="Picture 3" descr="F:\化工学院工作\2017-2018-1\淮阴工学院第九届青年教师课堂教学竞赛决赛通知\第二轮\稀溶液的依数性-课堂竞赛用\其他资料\凝固点降低动态曲线图\1.jpg"/>
          <p:cNvPicPr>
            <a:picLocks noChangeAspect="1"/>
          </p:cNvPicPr>
          <p:nvPr/>
        </p:nvPicPr>
        <p:blipFill>
          <a:blip r:embed="rId7"/>
          <a:stretch>
            <a:fillRect/>
          </a:stretch>
        </p:blipFill>
        <p:spPr>
          <a:xfrm>
            <a:off x="2011363" y="1268413"/>
            <a:ext cx="5224462" cy="3995737"/>
          </a:xfrm>
          <a:prstGeom prst="rect">
            <a:avLst/>
          </a:prstGeom>
          <a:noFill/>
          <a:ln w="9525">
            <a:noFill/>
          </a:ln>
        </p:spPr>
      </p:pic>
      <p:pic>
        <p:nvPicPr>
          <p:cNvPr id="1028" name="Picture 4" descr="F:\化工学院工作\2017-2018-1\淮阴工学院第九届青年教师课堂教学竞赛决赛通知\第二轮\稀溶液的依数性-课堂竞赛用\其他资料\凝固点降低动态曲线图\2.jpg"/>
          <p:cNvPicPr>
            <a:picLocks noChangeAspect="1"/>
          </p:cNvPicPr>
          <p:nvPr/>
        </p:nvPicPr>
        <p:blipFill>
          <a:blip r:embed="rId8"/>
          <a:stretch>
            <a:fillRect/>
          </a:stretch>
        </p:blipFill>
        <p:spPr>
          <a:xfrm>
            <a:off x="2011363" y="1268413"/>
            <a:ext cx="5224462" cy="3995737"/>
          </a:xfrm>
          <a:prstGeom prst="rect">
            <a:avLst/>
          </a:prstGeom>
          <a:noFill/>
          <a:ln w="9525">
            <a:noFill/>
          </a:ln>
        </p:spPr>
      </p:pic>
      <p:pic>
        <p:nvPicPr>
          <p:cNvPr id="1026" name="Picture 2" descr="F:\化工学院工作\2017-2018-1\淮阴工学院第九届青年教师课堂教学竞赛决赛通知\第二轮\稀溶液的依数性-课堂竞赛用\其他资料\凝固点降低动态曲线图\3.jpg"/>
          <p:cNvPicPr>
            <a:picLocks noChangeAspect="1"/>
          </p:cNvPicPr>
          <p:nvPr/>
        </p:nvPicPr>
        <p:blipFill>
          <a:blip r:embed="rId9"/>
          <a:stretch>
            <a:fillRect/>
          </a:stretch>
        </p:blipFill>
        <p:spPr>
          <a:xfrm>
            <a:off x="1979613" y="1216025"/>
            <a:ext cx="5224462" cy="3995738"/>
          </a:xfrm>
          <a:prstGeom prst="rect">
            <a:avLst/>
          </a:prstGeom>
          <a:noFill/>
          <a:ln w="9525">
            <a:noFill/>
          </a:ln>
        </p:spPr>
      </p:pic>
      <p:sp>
        <p:nvSpPr>
          <p:cNvPr id="16" name="TextBox 8"/>
          <p:cNvSpPr txBox="1"/>
          <p:nvPr/>
        </p:nvSpPr>
        <p:spPr>
          <a:xfrm>
            <a:off x="3721100" y="4202113"/>
            <a:ext cx="517525" cy="369887"/>
          </a:xfrm>
          <a:prstGeom prst="rect">
            <a:avLst/>
          </a:prstGeom>
          <a:noFill/>
          <a:ln w="9525">
            <a:noFill/>
          </a:ln>
        </p:spPr>
        <p:txBody>
          <a:bodyPr wrap="none">
            <a:spAutoFit/>
          </a:bodyPr>
          <a:p>
            <a:pPr eaLnBrk="1" hangingPunct="1">
              <a:buNone/>
            </a:pPr>
            <a:r>
              <a:rPr lang="el-GR" altLang="zh-CN" b="1" dirty="0">
                <a:solidFill>
                  <a:srgbClr val="000099"/>
                </a:solidFill>
                <a:latin typeface="Times New Roman" panose="02020603050405020304" pitchFamily="18" charset="0"/>
                <a:ea typeface="宋体" panose="02010600030101010101" pitchFamily="2" charset="-122"/>
              </a:rPr>
              <a:t>ΔΤ</a:t>
            </a:r>
            <a:r>
              <a:rPr lang="en-US" altLang="zh-CN" b="1" baseline="-25000" dirty="0">
                <a:solidFill>
                  <a:srgbClr val="000099"/>
                </a:solidFill>
                <a:latin typeface="Times New Roman" panose="02020603050405020304" pitchFamily="18" charset="0"/>
                <a:ea typeface="宋体" panose="02010600030101010101" pitchFamily="2" charset="-122"/>
              </a:rPr>
              <a:t>f</a:t>
            </a:r>
            <a:endParaRPr lang="zh-CN" altLang="en-US" b="1" baseline="-25000" dirty="0">
              <a:solidFill>
                <a:srgbClr val="000099"/>
              </a:solidFill>
              <a:latin typeface="Times New Roman" panose="02020603050405020304" pitchFamily="18" charset="0"/>
              <a:ea typeface="宋体" panose="02010600030101010101" pitchFamily="2" charset="-122"/>
            </a:endParaRPr>
          </a:p>
        </p:txBody>
      </p:sp>
      <p:cxnSp>
        <p:nvCxnSpPr>
          <p:cNvPr id="17" name="直接箭头连接符 16"/>
          <p:cNvCxnSpPr/>
          <p:nvPr/>
        </p:nvCxnSpPr>
        <p:spPr>
          <a:xfrm>
            <a:off x="3729038" y="4572000"/>
            <a:ext cx="457200" cy="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FA995D5D-9E19-4662-AA73-83EE4B2C0ACE}"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29"/>
                                        </p:tgtEl>
                                        <p:attrNameLst>
                                          <p:attrName>style.visibility</p:attrName>
                                        </p:attrNameLst>
                                      </p:cBhvr>
                                      <p:to>
                                        <p:strVal val="visible"/>
                                      </p:to>
                                    </p:set>
                                    <p:animEffect transition="in" filter="fade">
                                      <p:cBhvr>
                                        <p:cTn id="38" dur="1000"/>
                                        <p:tgtEl>
                                          <p:spTgt spid="1029"/>
                                        </p:tgtEl>
                                      </p:cBhvr>
                                    </p:animEffect>
                                    <p:anim calcmode="lin" valueType="num">
                                      <p:cBhvr>
                                        <p:cTn id="39" dur="1000" fill="hold"/>
                                        <p:tgtEl>
                                          <p:spTgt spid="1029"/>
                                        </p:tgtEl>
                                        <p:attrNameLst>
                                          <p:attrName>ppt_x</p:attrName>
                                        </p:attrNameLst>
                                      </p:cBhvr>
                                      <p:tavLst>
                                        <p:tav tm="0">
                                          <p:val>
                                            <p:strVal val="#ppt_x"/>
                                          </p:val>
                                        </p:tav>
                                        <p:tav tm="100000">
                                          <p:val>
                                            <p:strVal val="#ppt_x"/>
                                          </p:val>
                                        </p:tav>
                                      </p:tavLst>
                                    </p:anim>
                                    <p:anim calcmode="lin" valueType="num">
                                      <p:cBhvr>
                                        <p:cTn id="40"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030"/>
                                        </p:tgtEl>
                                        <p:attrNameLst>
                                          <p:attrName>style.visibility</p:attrName>
                                        </p:attrNameLst>
                                      </p:cBhvr>
                                      <p:to>
                                        <p:strVal val="visible"/>
                                      </p:to>
                                    </p:set>
                                    <p:animEffect transition="in" filter="fade">
                                      <p:cBhvr>
                                        <p:cTn id="50" dur="1000"/>
                                        <p:tgtEl>
                                          <p:spTgt spid="1030"/>
                                        </p:tgtEl>
                                      </p:cBhvr>
                                    </p:animEffect>
                                    <p:anim calcmode="lin" valueType="num">
                                      <p:cBhvr>
                                        <p:cTn id="51" dur="1000" fill="hold"/>
                                        <p:tgtEl>
                                          <p:spTgt spid="1030"/>
                                        </p:tgtEl>
                                        <p:attrNameLst>
                                          <p:attrName>ppt_x</p:attrName>
                                        </p:attrNameLst>
                                      </p:cBhvr>
                                      <p:tavLst>
                                        <p:tav tm="0">
                                          <p:val>
                                            <p:strVal val="#ppt_x"/>
                                          </p:val>
                                        </p:tav>
                                        <p:tav tm="100000">
                                          <p:val>
                                            <p:strVal val="#ppt_x"/>
                                          </p:val>
                                        </p:tav>
                                      </p:tavLst>
                                    </p:anim>
                                    <p:anim calcmode="lin" valueType="num">
                                      <p:cBhvr>
                                        <p:cTn id="52"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031"/>
                                        </p:tgtEl>
                                        <p:attrNameLst>
                                          <p:attrName>style.visibility</p:attrName>
                                        </p:attrNameLst>
                                      </p:cBhvr>
                                      <p:to>
                                        <p:strVal val="visible"/>
                                      </p:to>
                                    </p:set>
                                    <p:animEffect transition="in" filter="fade">
                                      <p:cBhvr>
                                        <p:cTn id="62" dur="1000"/>
                                        <p:tgtEl>
                                          <p:spTgt spid="1031"/>
                                        </p:tgtEl>
                                      </p:cBhvr>
                                    </p:animEffect>
                                    <p:anim calcmode="lin" valueType="num">
                                      <p:cBhvr>
                                        <p:cTn id="63" dur="1000" fill="hold"/>
                                        <p:tgtEl>
                                          <p:spTgt spid="1031"/>
                                        </p:tgtEl>
                                        <p:attrNameLst>
                                          <p:attrName>ppt_x</p:attrName>
                                        </p:attrNameLst>
                                      </p:cBhvr>
                                      <p:tavLst>
                                        <p:tav tm="0">
                                          <p:val>
                                            <p:strVal val="#ppt_x"/>
                                          </p:val>
                                        </p:tav>
                                        <p:tav tm="100000">
                                          <p:val>
                                            <p:strVal val="#ppt_x"/>
                                          </p:val>
                                        </p:tav>
                                      </p:tavLst>
                                    </p:anim>
                                    <p:anim calcmode="lin" valueType="num">
                                      <p:cBhvr>
                                        <p:cTn id="64" dur="1000" fill="hold"/>
                                        <p:tgtEl>
                                          <p:spTgt spid="103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1000"/>
                                        <p:tgtEl>
                                          <p:spTgt spid="2"/>
                                        </p:tgtEl>
                                      </p:cBhvr>
                                    </p:animEffect>
                                    <p:anim calcmode="lin" valueType="num">
                                      <p:cBhvr>
                                        <p:cTn id="70" dur="1000" fill="hold"/>
                                        <p:tgtEl>
                                          <p:spTgt spid="2"/>
                                        </p:tgtEl>
                                        <p:attrNameLst>
                                          <p:attrName>ppt_x</p:attrName>
                                        </p:attrNameLst>
                                      </p:cBhvr>
                                      <p:tavLst>
                                        <p:tav tm="0">
                                          <p:val>
                                            <p:strVal val="#ppt_x"/>
                                          </p:val>
                                        </p:tav>
                                        <p:tav tm="100000">
                                          <p:val>
                                            <p:strVal val="#ppt_x"/>
                                          </p:val>
                                        </p:tav>
                                      </p:tavLst>
                                    </p:anim>
                                    <p:anim calcmode="lin" valueType="num">
                                      <p:cBhvr>
                                        <p:cTn id="7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028"/>
                                        </p:tgtEl>
                                        <p:attrNameLst>
                                          <p:attrName>style.visibility</p:attrName>
                                        </p:attrNameLst>
                                      </p:cBhvr>
                                      <p:to>
                                        <p:strVal val="visible"/>
                                      </p:to>
                                    </p:set>
                                    <p:animEffect transition="in" filter="fade">
                                      <p:cBhvr>
                                        <p:cTn id="81" dur="500"/>
                                        <p:tgtEl>
                                          <p:spTgt spid="102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26"/>
                                        </p:tgtEl>
                                        <p:attrNameLst>
                                          <p:attrName>style.visibility</p:attrName>
                                        </p:attrNameLst>
                                      </p:cBhvr>
                                      <p:to>
                                        <p:strVal val="visible"/>
                                      </p:to>
                                    </p:set>
                                    <p:animEffect transition="in" filter="fade">
                                      <p:cBhvr>
                                        <p:cTn id="86" dur="500"/>
                                        <p:tgtEl>
                                          <p:spTgt spid="1026"/>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additive="base">
                                        <p:cTn id="91" dur="500" fill="hold"/>
                                        <p:tgtEl>
                                          <p:spTgt spid="16"/>
                                        </p:tgtEl>
                                        <p:attrNameLst>
                                          <p:attrName>ppt_x</p:attrName>
                                        </p:attrNameLst>
                                      </p:cBhvr>
                                      <p:tavLst>
                                        <p:tav tm="0">
                                          <p:val>
                                            <p:strVal val="#ppt_x"/>
                                          </p:val>
                                        </p:tav>
                                        <p:tav tm="100000">
                                          <p:val>
                                            <p:strVal val="#ppt_x"/>
                                          </p:val>
                                        </p:tav>
                                      </p:tavLst>
                                    </p:anim>
                                    <p:anim calcmode="lin" valueType="num">
                                      <p:cBhvr additive="base">
                                        <p:cTn id="9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32" grpId="0"/>
      <p:bldP spid="33" grpId="0"/>
      <p:bldP spid="34"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57347" name="灯片编号占位符 5"/>
          <p:cNvSpPr txBox="1">
            <a:spLocks noGrp="1"/>
          </p:cNvSpPr>
          <p:nvPr/>
        </p:nvSpPr>
        <p:spPr>
          <a:xfrm>
            <a:off x="8143875" y="5786438"/>
            <a:ext cx="582613"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57348" name="Text Box 9"/>
          <p:cNvSpPr txBox="1"/>
          <p:nvPr/>
        </p:nvSpPr>
        <p:spPr>
          <a:xfrm>
            <a:off x="347663" y="1135063"/>
            <a:ext cx="8153400" cy="1701800"/>
          </a:xfrm>
          <a:prstGeom prst="rect">
            <a:avLst/>
          </a:prstGeom>
          <a:noFill/>
          <a:ln w="9525">
            <a:noFill/>
          </a:ln>
        </p:spPr>
        <p:txBody>
          <a:bodyPr>
            <a:spAutoFit/>
          </a:bodyPr>
          <a:p>
            <a:pPr eaLnBrk="1" hangingPunct="1">
              <a:lnSpc>
                <a:spcPct val="110000"/>
              </a:lnSpc>
              <a:spcBef>
                <a:spcPct val="5000"/>
              </a:spcBef>
            </a:pPr>
            <a:r>
              <a:rPr lang="en-US" altLang="zh-CN" sz="3200" b="1" dirty="0">
                <a:solidFill>
                  <a:srgbClr val="000000"/>
                </a:solidFill>
                <a:latin typeface="楷体_GB2312" pitchFamily="49" charset="-122"/>
                <a:ea typeface="楷体_GB2312" pitchFamily="49" charset="-122"/>
              </a:rPr>
              <a:t>   </a:t>
            </a:r>
            <a:r>
              <a:rPr lang="zh-CN" altLang="en-US" sz="3200" b="1" dirty="0">
                <a:solidFill>
                  <a:srgbClr val="000000"/>
                </a:solidFill>
                <a:latin typeface="楷体_GB2312" pitchFamily="49" charset="-122"/>
                <a:ea typeface="楷体_GB2312" pitchFamily="49" charset="-122"/>
              </a:rPr>
              <a:t>和沸点升高一样，对于</a:t>
            </a:r>
            <a:r>
              <a:rPr lang="zh-CN" altLang="en-US" sz="3200" b="1" dirty="0">
                <a:solidFill>
                  <a:srgbClr val="000099"/>
                </a:solidFill>
                <a:latin typeface="楷体_GB2312" pitchFamily="49" charset="-122"/>
                <a:ea typeface="楷体_GB2312" pitchFamily="49" charset="-122"/>
              </a:rPr>
              <a:t>难挥发性的非电解质溶液</a:t>
            </a:r>
            <a:r>
              <a:rPr lang="zh-CN" altLang="en-US" sz="3200" b="1" dirty="0">
                <a:solidFill>
                  <a:srgbClr val="000000"/>
                </a:solidFill>
                <a:latin typeface="楷体_GB2312" pitchFamily="49" charset="-122"/>
                <a:ea typeface="楷体_GB2312" pitchFamily="49" charset="-122"/>
              </a:rPr>
              <a:t>，凝固点降低亦正比于溶液的质量摩尔浓度，而与溶质的本性无关。</a:t>
            </a:r>
            <a:endParaRPr lang="zh-CN" altLang="en-US" sz="3200" b="1" dirty="0">
              <a:solidFill>
                <a:srgbClr val="000000"/>
              </a:solidFill>
              <a:latin typeface="楷体_GB2312" pitchFamily="49" charset="-122"/>
              <a:ea typeface="楷体_GB2312" pitchFamily="49" charset="-122"/>
            </a:endParaRPr>
          </a:p>
        </p:txBody>
      </p:sp>
      <p:sp>
        <p:nvSpPr>
          <p:cNvPr id="166923" name="Text Box 11"/>
          <p:cNvSpPr txBox="1"/>
          <p:nvPr/>
        </p:nvSpPr>
        <p:spPr>
          <a:xfrm>
            <a:off x="339725" y="4343400"/>
            <a:ext cx="8153400" cy="1920875"/>
          </a:xfrm>
          <a:prstGeom prst="rect">
            <a:avLst/>
          </a:prstGeom>
          <a:noFill/>
          <a:ln w="9525">
            <a:noFill/>
          </a:ln>
        </p:spPr>
        <p:txBody>
          <a:bodyPr>
            <a:spAutoFit/>
          </a:bodyPr>
          <a:p>
            <a:pPr eaLnBrk="1" hangingPunct="1">
              <a:lnSpc>
                <a:spcPct val="110000"/>
              </a:lnSpc>
              <a:spcBef>
                <a:spcPct val="5000"/>
              </a:spcBef>
            </a:pPr>
            <a:r>
              <a:rPr lang="en-US" altLang="zh-CN" sz="3000" b="1" dirty="0">
                <a:solidFill>
                  <a:srgbClr val="000000"/>
                </a:solidFill>
                <a:latin typeface="Century Schoolbook" panose="02040604050505020304" pitchFamily="18" charset="0"/>
                <a:ea typeface="隶书" panose="02010509060101010101" pitchFamily="49" charset="-122"/>
              </a:rPr>
              <a:t>    </a:t>
            </a:r>
            <a:r>
              <a:rPr lang="zh-CN" altLang="en-US" sz="3600" b="1" dirty="0">
                <a:solidFill>
                  <a:srgbClr val="000000"/>
                </a:solidFill>
                <a:latin typeface="Century Schoolbook" panose="02040604050505020304" pitchFamily="18" charset="0"/>
                <a:ea typeface="隶书" panose="02010509060101010101" pitchFamily="49" charset="-122"/>
              </a:rPr>
              <a:t>式</a:t>
            </a:r>
            <a:r>
              <a:rPr lang="en-US" altLang="zh-CN" sz="3600" b="1" dirty="0">
                <a:solidFill>
                  <a:srgbClr val="000000"/>
                </a:solidFill>
                <a:latin typeface="Century Schoolbook" panose="02040604050505020304" pitchFamily="18" charset="0"/>
                <a:ea typeface="隶书" panose="02010509060101010101" pitchFamily="49" charset="-122"/>
              </a:rPr>
              <a:t>(2-5)</a:t>
            </a:r>
            <a:r>
              <a:rPr lang="zh-CN" altLang="en-US" sz="3600" b="1" dirty="0">
                <a:solidFill>
                  <a:srgbClr val="000000"/>
                </a:solidFill>
                <a:latin typeface="Century Schoolbook" panose="02040604050505020304" pitchFamily="18" charset="0"/>
                <a:ea typeface="隶书" panose="02010509060101010101" pitchFamily="49" charset="-122"/>
              </a:rPr>
              <a:t>的意义：</a:t>
            </a:r>
            <a:r>
              <a:rPr lang="zh-CN" altLang="en-US" sz="3600" b="1" dirty="0">
                <a:solidFill>
                  <a:srgbClr val="0000FF"/>
                </a:solidFill>
                <a:latin typeface="Century Schoolbook" panose="02040604050505020304" pitchFamily="18" charset="0"/>
                <a:ea typeface="隶书" panose="02010509060101010101" pitchFamily="49" charset="-122"/>
              </a:rPr>
              <a:t>难挥发非电解质稀溶液的凝固点降低与溶液的质量摩尔浓度成正比。</a:t>
            </a:r>
            <a:endParaRPr lang="zh-CN" altLang="en-US" sz="3600" b="1" dirty="0">
              <a:solidFill>
                <a:srgbClr val="0000FF"/>
              </a:solidFill>
              <a:latin typeface="Century Schoolbook" panose="02040604050505020304" pitchFamily="18" charset="0"/>
              <a:ea typeface="隶书" panose="02010509060101010101" pitchFamily="49" charset="-122"/>
            </a:endParaRPr>
          </a:p>
        </p:txBody>
      </p:sp>
      <p:grpSp>
        <p:nvGrpSpPr>
          <p:cNvPr id="2" name="Group 13"/>
          <p:cNvGrpSpPr/>
          <p:nvPr/>
        </p:nvGrpSpPr>
        <p:grpSpPr>
          <a:xfrm>
            <a:off x="1162050" y="3132138"/>
            <a:ext cx="6970713" cy="696912"/>
            <a:chOff x="1463" y="1411"/>
            <a:chExt cx="3794" cy="439"/>
          </a:xfrm>
        </p:grpSpPr>
        <p:sp>
          <p:nvSpPr>
            <p:cNvPr id="57352" name="Text Box 8"/>
            <p:cNvSpPr txBox="1"/>
            <p:nvPr/>
          </p:nvSpPr>
          <p:spPr>
            <a:xfrm>
              <a:off x="1463" y="1411"/>
              <a:ext cx="2774" cy="439"/>
            </a:xfrm>
            <a:prstGeom prst="rect">
              <a:avLst/>
            </a:prstGeom>
            <a:gradFill rotWithShape="0">
              <a:gsLst>
                <a:gs pos="0">
                  <a:srgbClr val="99FF99"/>
                </a:gs>
                <a:gs pos="50000">
                  <a:srgbClr val="FFFFFF"/>
                </a:gs>
                <a:gs pos="100000">
                  <a:srgbClr val="99FF99"/>
                </a:gs>
              </a:gsLst>
              <a:lin ang="5400000" scaled="1"/>
              <a:tileRect/>
            </a:gradFill>
            <a:ln w="9525">
              <a:noFill/>
            </a:ln>
          </p:spPr>
          <p:txBody>
            <a:bodyPr wrap="none">
              <a:spAutoFit/>
            </a:bodyPr>
            <a:p>
              <a:pPr eaLnBrk="1" hangingPunct="1">
                <a:lnSpc>
                  <a:spcPct val="110000"/>
                </a:lnSpc>
                <a:spcBef>
                  <a:spcPct val="5000"/>
                </a:spcBef>
              </a:pPr>
              <a:r>
                <a:rPr lang="en-US" altLang="zh-CN" sz="3600" b="1" dirty="0">
                  <a:solidFill>
                    <a:srgbClr val="FF0000"/>
                  </a:solidFill>
                  <a:latin typeface="Century Schoolbook" panose="02040604050505020304" pitchFamily="18" charset="0"/>
                  <a:ea typeface="隶书" panose="02010509060101010101" pitchFamily="49" charset="-122"/>
                </a:rPr>
                <a:t>△</a:t>
              </a:r>
              <a:r>
                <a:rPr lang="en-US" altLang="zh-CN" sz="3600" b="1" i="1" dirty="0">
                  <a:solidFill>
                    <a:srgbClr val="FF0000"/>
                  </a:solidFill>
                  <a:latin typeface="Century Schoolbook" panose="02040604050505020304" pitchFamily="18" charset="0"/>
                  <a:ea typeface="隶书" panose="02010509060101010101" pitchFamily="49" charset="-122"/>
                </a:rPr>
                <a:t>T</a:t>
              </a:r>
              <a:r>
                <a:rPr lang="en-US" altLang="zh-CN" sz="3600" b="1" baseline="-30000" dirty="0">
                  <a:solidFill>
                    <a:srgbClr val="FF0000"/>
                  </a:solidFill>
                  <a:latin typeface="Century Schoolbook" panose="02040604050505020304" pitchFamily="18" charset="0"/>
                  <a:ea typeface="隶书" panose="02010509060101010101" pitchFamily="49" charset="-122"/>
                </a:rPr>
                <a:t>f </a:t>
              </a:r>
              <a:r>
                <a:rPr lang="en-US" altLang="zh-CN" sz="3600" b="1" dirty="0">
                  <a:solidFill>
                    <a:srgbClr val="FF0000"/>
                  </a:solidFill>
                  <a:latin typeface="Century Schoolbook" panose="02040604050505020304" pitchFamily="18" charset="0"/>
                  <a:ea typeface="隶书" panose="02010509060101010101" pitchFamily="49" charset="-122"/>
                </a:rPr>
                <a:t>= </a:t>
              </a:r>
              <a:r>
                <a:rPr lang="en-US" altLang="zh-CN" sz="3600" b="1" i="1" dirty="0">
                  <a:solidFill>
                    <a:srgbClr val="FF0000"/>
                  </a:solidFill>
                  <a:latin typeface="Century Schoolbook" panose="02040604050505020304" pitchFamily="18" charset="0"/>
                  <a:ea typeface="隶书" panose="02010509060101010101" pitchFamily="49" charset="-122"/>
                </a:rPr>
                <a:t>T</a:t>
              </a:r>
              <a:r>
                <a:rPr lang="en-US" altLang="zh-CN" sz="3600" b="1" baseline="-30000" dirty="0">
                  <a:solidFill>
                    <a:srgbClr val="FF0000"/>
                  </a:solidFill>
                  <a:latin typeface="Century Schoolbook" panose="02040604050505020304" pitchFamily="18" charset="0"/>
                  <a:ea typeface="隶书" panose="02010509060101010101" pitchFamily="49" charset="-122"/>
                </a:rPr>
                <a:t>f</a:t>
              </a:r>
              <a:r>
                <a:rPr lang="en-US" altLang="zh-CN" sz="3600" b="1" baseline="30000" dirty="0">
                  <a:solidFill>
                    <a:srgbClr val="FF0000"/>
                  </a:solidFill>
                  <a:latin typeface="Century Schoolbook" panose="02040604050505020304" pitchFamily="18" charset="0"/>
                  <a:ea typeface="隶书" panose="02010509060101010101" pitchFamily="49" charset="-122"/>
                </a:rPr>
                <a:t>0</a:t>
              </a:r>
              <a:r>
                <a:rPr lang="zh-CN" altLang="en-US" sz="3600" b="1" dirty="0">
                  <a:solidFill>
                    <a:srgbClr val="FF0000"/>
                  </a:solidFill>
                  <a:latin typeface="Century Schoolbook" panose="02040604050505020304" pitchFamily="18" charset="0"/>
                  <a:ea typeface="隶书" panose="02010509060101010101" pitchFamily="49" charset="-122"/>
                </a:rPr>
                <a:t>－ </a:t>
              </a:r>
              <a:r>
                <a:rPr lang="en-US" altLang="zh-CN" sz="3600" b="1" i="1" dirty="0">
                  <a:solidFill>
                    <a:srgbClr val="FF0000"/>
                  </a:solidFill>
                  <a:latin typeface="Century Schoolbook" panose="02040604050505020304" pitchFamily="18" charset="0"/>
                  <a:ea typeface="隶书" panose="02010509060101010101" pitchFamily="49" charset="-122"/>
                </a:rPr>
                <a:t>T</a:t>
              </a:r>
              <a:r>
                <a:rPr lang="en-US" altLang="zh-CN" sz="3600" b="1" baseline="-30000" dirty="0">
                  <a:solidFill>
                    <a:srgbClr val="FF0000"/>
                  </a:solidFill>
                  <a:latin typeface="Century Schoolbook" panose="02040604050505020304" pitchFamily="18" charset="0"/>
                  <a:ea typeface="隶书" panose="02010509060101010101" pitchFamily="49" charset="-122"/>
                </a:rPr>
                <a:t>f </a:t>
              </a:r>
              <a:r>
                <a:rPr lang="en-US" altLang="zh-CN" sz="3600" b="1" dirty="0">
                  <a:solidFill>
                    <a:srgbClr val="FF0000"/>
                  </a:solidFill>
                  <a:latin typeface="Century Schoolbook" panose="02040604050505020304" pitchFamily="18" charset="0"/>
                  <a:ea typeface="隶书" panose="02010509060101010101" pitchFamily="49" charset="-122"/>
                </a:rPr>
                <a:t>=</a:t>
              </a:r>
              <a:r>
                <a:rPr lang="en-US" altLang="zh-CN" sz="3600" b="1" baseline="-30000" dirty="0">
                  <a:solidFill>
                    <a:srgbClr val="FF0000"/>
                  </a:solidFill>
                  <a:latin typeface="Century Schoolbook" panose="02040604050505020304" pitchFamily="18" charset="0"/>
                  <a:ea typeface="隶书" panose="02010509060101010101" pitchFamily="49" charset="-122"/>
                </a:rPr>
                <a:t>  </a:t>
              </a:r>
              <a:r>
                <a:rPr lang="en-US" altLang="zh-CN" sz="3600" b="1" i="1" dirty="0">
                  <a:solidFill>
                    <a:srgbClr val="FF0000"/>
                  </a:solidFill>
                  <a:latin typeface="Century Schoolbook" panose="02040604050505020304" pitchFamily="18" charset="0"/>
                  <a:ea typeface="隶书" panose="02010509060101010101" pitchFamily="49" charset="-122"/>
                </a:rPr>
                <a:t>K</a:t>
              </a:r>
              <a:r>
                <a:rPr lang="en-US" altLang="zh-CN" sz="3600" b="1" baseline="-30000" dirty="0">
                  <a:solidFill>
                    <a:srgbClr val="FF0000"/>
                  </a:solidFill>
                  <a:latin typeface="Century Schoolbook" panose="02040604050505020304" pitchFamily="18" charset="0"/>
                  <a:ea typeface="隶书" panose="02010509060101010101" pitchFamily="49" charset="-122"/>
                </a:rPr>
                <a:t>f</a:t>
              </a:r>
              <a:r>
                <a:rPr lang="en-US" altLang="zh-CN" sz="3600" b="1" dirty="0">
                  <a:solidFill>
                    <a:srgbClr val="FF0000"/>
                  </a:solidFill>
                  <a:latin typeface="Century Schoolbook" panose="02040604050505020304" pitchFamily="18" charset="0"/>
                  <a:ea typeface="隶书" panose="02010509060101010101" pitchFamily="49" charset="-122"/>
                </a:rPr>
                <a:t>·</a:t>
              </a:r>
              <a:r>
                <a:rPr lang="en-US" altLang="zh-CN" sz="3600" b="1" i="1" dirty="0">
                  <a:solidFill>
                    <a:srgbClr val="FF0000"/>
                  </a:solidFill>
                  <a:latin typeface="Century Schoolbook" panose="02040604050505020304" pitchFamily="18" charset="0"/>
                  <a:ea typeface="隶书" panose="02010509060101010101" pitchFamily="49" charset="-122"/>
                </a:rPr>
                <a:t>b</a:t>
              </a:r>
              <a:r>
                <a:rPr lang="en-US" altLang="zh-CN" sz="3600" b="1" baseline="-25000" dirty="0">
                  <a:solidFill>
                    <a:srgbClr val="FF0000"/>
                  </a:solidFill>
                  <a:latin typeface="Century Schoolbook" panose="02040604050505020304" pitchFamily="18" charset="0"/>
                  <a:ea typeface="隶书" panose="02010509060101010101" pitchFamily="49" charset="-122"/>
                </a:rPr>
                <a:t>B</a:t>
              </a:r>
              <a:endParaRPr lang="en-US" altLang="zh-CN" sz="3600" b="1" dirty="0">
                <a:solidFill>
                  <a:srgbClr val="FF0000"/>
                </a:solidFill>
                <a:latin typeface="Century Schoolbook" panose="02040604050505020304" pitchFamily="18" charset="0"/>
                <a:ea typeface="隶书" panose="02010509060101010101" pitchFamily="49" charset="-122"/>
              </a:endParaRPr>
            </a:p>
          </p:txBody>
        </p:sp>
        <p:sp>
          <p:nvSpPr>
            <p:cNvPr id="57353" name="Rectangle 12"/>
            <p:cNvSpPr/>
            <p:nvPr/>
          </p:nvSpPr>
          <p:spPr>
            <a:xfrm>
              <a:off x="4377" y="1434"/>
              <a:ext cx="880" cy="368"/>
            </a:xfrm>
            <a:prstGeom prst="rect">
              <a:avLst/>
            </a:prstGeom>
            <a:noFill/>
            <a:ln w="9525">
              <a:noFill/>
            </a:ln>
          </p:spPr>
          <p:txBody>
            <a:bodyPr wrap="none">
              <a:spAutoFit/>
            </a:bodyPr>
            <a:p>
              <a:pPr eaLnBrk="1" hangingPunct="1">
                <a:lnSpc>
                  <a:spcPct val="110000"/>
                </a:lnSpc>
                <a:spcBef>
                  <a:spcPct val="5000"/>
                </a:spcBef>
              </a:pPr>
              <a:r>
                <a:rPr lang="zh-CN" altLang="en-US" sz="3200" b="1" dirty="0">
                  <a:solidFill>
                    <a:srgbClr val="000000"/>
                  </a:solidFill>
                  <a:latin typeface="Century Schoolbook" panose="02040604050505020304" pitchFamily="18" charset="0"/>
                  <a:ea typeface="隶书" panose="02010509060101010101" pitchFamily="49" charset="-122"/>
                </a:rPr>
                <a:t>（</a:t>
              </a:r>
              <a:r>
                <a:rPr lang="en-US" altLang="zh-CN" sz="3200" b="1" dirty="0">
                  <a:solidFill>
                    <a:srgbClr val="000000"/>
                  </a:solidFill>
                  <a:latin typeface="Century Schoolbook" panose="02040604050505020304" pitchFamily="18" charset="0"/>
                  <a:ea typeface="隶书" panose="02010509060101010101" pitchFamily="49" charset="-122"/>
                </a:rPr>
                <a:t>2-5</a:t>
              </a:r>
              <a:r>
                <a:rPr lang="zh-CN" altLang="en-US" sz="3200" b="1" dirty="0">
                  <a:solidFill>
                    <a:srgbClr val="000000"/>
                  </a:solidFill>
                  <a:latin typeface="Century Schoolbook" panose="02040604050505020304" pitchFamily="18" charset="0"/>
                  <a:ea typeface="隶书" panose="02010509060101010101" pitchFamily="49" charset="-122"/>
                </a:rPr>
                <a:t>）</a:t>
              </a:r>
              <a:endParaRPr lang="zh-CN" altLang="en-US" sz="3200" b="1" dirty="0">
                <a:solidFill>
                  <a:srgbClr val="000000"/>
                </a:solidFill>
                <a:latin typeface="Century Schoolbook" panose="02040604050505020304" pitchFamily="18" charset="0"/>
                <a:ea typeface="隶书" panose="02010509060101010101" pitchFamily="49" charset="-122"/>
              </a:endParaRPr>
            </a:p>
          </p:txBody>
        </p:sp>
      </p:grpSp>
      <p:sp>
        <p:nvSpPr>
          <p:cNvPr id="9" name="Rectangle 2"/>
          <p:cNvSpPr>
            <a:spLocks noGrp="1" noChangeArrowheads="1"/>
          </p:cNvSpPr>
          <p:nvPr>
            <p:ph type="title"/>
          </p:nvPr>
        </p:nvSpPr>
        <p:spPr>
          <a:xfrm>
            <a:off x="1828800" y="149225"/>
            <a:ext cx="4953000" cy="790575"/>
          </a:xfrm>
          <a:solidFill>
            <a:schemeClr val="accent4">
              <a:lumMod val="20000"/>
              <a:lumOff val="80000"/>
            </a:schemeClr>
          </a:solidFill>
        </p:spPr>
        <p:txBody>
          <a:bodyPr vert="horz" lIns="91440" tIns="45720" rIns="91440" bIns="45720" rtlCol="0" anchor="ctr">
            <a:no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§2.3  </a:t>
            </a:r>
            <a:r>
              <a:rPr kumimoji="0" lang="zh-CN" altLang="en-US" sz="3600" b="1" i="0" u="none" strike="noStrike" kern="1200" cap="none" spc="0" normalizeH="0" baseline="0" noProof="0" dirty="0">
                <a:ln>
                  <a:noFill/>
                </a:ln>
                <a:solidFill>
                  <a:schemeClr val="tx1"/>
                </a:solidFill>
                <a:effectLst/>
                <a:uLnTx/>
                <a:uFillTx/>
                <a:latin typeface="+mn-ea"/>
                <a:ea typeface="+mn-ea"/>
                <a:cs typeface="+mj-cs"/>
              </a:rPr>
              <a:t>溶液的凝固点降低</a:t>
            </a:r>
            <a:endParaRPr kumimoji="0" lang="zh-CN" altLang="en-US" sz="3600" b="1" i="0" u="none" strike="noStrike" kern="1200" cap="none" spc="0" normalizeH="0" baseline="0" noProof="0" dirty="0">
              <a:ln>
                <a:noFill/>
              </a:ln>
              <a:solidFill>
                <a:schemeClr val="tx1"/>
              </a:solidFill>
              <a:effectLst/>
              <a:uLnTx/>
              <a:uFillTx/>
              <a:latin typeface="+mn-ea"/>
              <a:ea typeface="+mn-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66923"/>
                                        </p:tgtEl>
                                        <p:attrNameLst>
                                          <p:attrName>style.visibility</p:attrName>
                                        </p:attrNameLst>
                                      </p:cBhvr>
                                      <p:to>
                                        <p:strVal val="visible"/>
                                      </p:to>
                                    </p:set>
                                    <p:animEffect transition="in" filter="barn(outHorizontal)">
                                      <p:cBhvr>
                                        <p:cTn id="12" dur="500"/>
                                        <p:tgtEl>
                                          <p:spTgt spid="166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8370" name="Group 30"/>
          <p:cNvGrpSpPr/>
          <p:nvPr/>
        </p:nvGrpSpPr>
        <p:grpSpPr>
          <a:xfrm>
            <a:off x="735013" y="1255713"/>
            <a:ext cx="6742112" cy="457200"/>
            <a:chOff x="828" y="2624"/>
            <a:chExt cx="4247" cy="288"/>
          </a:xfrm>
        </p:grpSpPr>
        <p:sp>
          <p:nvSpPr>
            <p:cNvPr id="58389" name="未知"/>
            <p:cNvSpPr/>
            <p:nvPr/>
          </p:nvSpPr>
          <p:spPr>
            <a:xfrm>
              <a:off x="1202" y="2704"/>
              <a:ext cx="3648" cy="192"/>
            </a:xfrm>
            <a:custGeom>
              <a:avLst/>
              <a:gdLst>
                <a:gd name="txL" fmla="*/ 0 w 2880"/>
                <a:gd name="txT" fmla="*/ 0 h 336"/>
                <a:gd name="txR" fmla="*/ 2880 w 2880"/>
                <a:gd name="txB" fmla="*/ 336 h 336"/>
              </a:gdLst>
              <a:ahLst/>
              <a:cxnLst>
                <a:cxn ang="0">
                  <a:pos x="0" y="0"/>
                </a:cxn>
                <a:cxn ang="0">
                  <a:pos x="7414" y="0"/>
                </a:cxn>
                <a:cxn ang="0">
                  <a:pos x="6547" y="36"/>
                </a:cxn>
                <a:cxn ang="0">
                  <a:pos x="788" y="36"/>
                </a:cxn>
                <a:cxn ang="0">
                  <a:pos x="0" y="0"/>
                </a:cxn>
              </a:cxnLst>
              <a:rect l="txL" t="txT" r="txR" b="txB"/>
              <a:pathLst>
                <a:path w="2880" h="336">
                  <a:moveTo>
                    <a:pt x="0" y="0"/>
                  </a:moveTo>
                  <a:lnTo>
                    <a:pt x="2880" y="0"/>
                  </a:lnTo>
                  <a:lnTo>
                    <a:pt x="2544" y="336"/>
                  </a:lnTo>
                  <a:lnTo>
                    <a:pt x="306" y="336"/>
                  </a:lnTo>
                  <a:lnTo>
                    <a:pt x="0" y="0"/>
                  </a:lnTo>
                  <a:close/>
                </a:path>
              </a:pathLst>
            </a:custGeom>
            <a:gradFill rotWithShape="1">
              <a:gsLst>
                <a:gs pos="0">
                  <a:srgbClr val="445460">
                    <a:alpha val="100000"/>
                  </a:srgbClr>
                </a:gs>
                <a:gs pos="100000">
                  <a:srgbClr val="94B6D0">
                    <a:alpha val="100000"/>
                  </a:srgbClr>
                </a:gs>
              </a:gsLst>
              <a:lin ang="5400000" scaled="1"/>
              <a:tileRect/>
            </a:gradFill>
            <a:ln w="9525">
              <a:noFill/>
            </a:ln>
          </p:spPr>
          <p:txBody>
            <a:bodyPr/>
            <a:p>
              <a:endParaRPr lang="zh-CN" altLang="en-US"/>
            </a:p>
          </p:txBody>
        </p:sp>
        <p:sp>
          <p:nvSpPr>
            <p:cNvPr id="58390" name="Rectangle 32"/>
            <p:cNvSpPr/>
            <p:nvPr/>
          </p:nvSpPr>
          <p:spPr>
            <a:xfrm>
              <a:off x="828" y="2624"/>
              <a:ext cx="4247" cy="288"/>
            </a:xfrm>
            <a:prstGeom prst="rect">
              <a:avLst/>
            </a:prstGeom>
            <a:gradFill rotWithShape="1">
              <a:gsLst>
                <a:gs pos="0">
                  <a:srgbClr val="00CCFF"/>
                </a:gs>
                <a:gs pos="100000">
                  <a:srgbClr val="0086A8"/>
                </a:gs>
              </a:gsLst>
              <a:lin ang="5400000" scaled="1"/>
              <a:tileRect/>
            </a:gradFill>
            <a:ln w="9525" cap="flat" cmpd="sng">
              <a:solidFill>
                <a:srgbClr val="FFFFFF"/>
              </a:solidFill>
              <a:prstDash val="solid"/>
              <a:miter/>
              <a:headEnd type="none" w="med" len="med"/>
              <a:tailEnd type="none" w="med" len="med"/>
            </a:ln>
          </p:spPr>
          <p:txBody>
            <a:bodyPr wrap="none" anchor="ctr" anchorCtr="0"/>
            <a:p>
              <a:pPr eaLnBrk="1" hangingPunct="1"/>
              <a:r>
                <a:rPr lang="zh-CN" altLang="en-US" sz="2800" b="1" dirty="0">
                  <a:solidFill>
                    <a:srgbClr val="FFFF00"/>
                  </a:solidFill>
                  <a:latin typeface="Times New Roman" panose="02020603050405020304" pitchFamily="18" charset="0"/>
                  <a:ea typeface="黑体" panose="02010609060101010101" pitchFamily="49" charset="-122"/>
                </a:rPr>
                <a:t>注意</a:t>
              </a:r>
              <a:r>
                <a:rPr lang="zh-CN" altLang="en-US" sz="2800" b="1" dirty="0">
                  <a:solidFill>
                    <a:srgbClr val="CCFF33"/>
                  </a:solidFill>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凝结过程中溶液凝固点是不恒定的</a:t>
              </a:r>
              <a:r>
                <a:rPr lang="zh-CN" altLang="en-US" sz="2400" b="1" dirty="0">
                  <a:latin typeface="Times New Roman" panose="02020603050405020304" pitchFamily="18" charset="0"/>
                  <a:ea typeface="宋体" panose="02010600030101010101" pitchFamily="2" charset="-122"/>
                </a:rPr>
                <a:t>。</a:t>
              </a:r>
              <a:endParaRPr lang="ko-KR" altLang="en-US" sz="2400" b="1" dirty="0">
                <a:latin typeface="Times New Roman" panose="02020603050405020304" pitchFamily="18" charset="0"/>
                <a:ea typeface="宋体" panose="02010600030101010101" pitchFamily="2" charset="-122"/>
              </a:endParaRPr>
            </a:p>
          </p:txBody>
        </p:sp>
      </p:grpSp>
      <p:sp>
        <p:nvSpPr>
          <p:cNvPr id="58371" name="未知"/>
          <p:cNvSpPr/>
          <p:nvPr/>
        </p:nvSpPr>
        <p:spPr>
          <a:xfrm>
            <a:off x="7170738" y="2044700"/>
            <a:ext cx="614362" cy="981075"/>
          </a:xfrm>
          <a:custGeom>
            <a:avLst/>
            <a:gdLst>
              <a:gd name="txL" fmla="*/ 0 w 308"/>
              <a:gd name="txT" fmla="*/ 0 h 444"/>
              <a:gd name="txR" fmla="*/ 308 w 308"/>
              <a:gd name="txB" fmla="*/ 444 h 444"/>
            </a:gdLst>
            <a:ahLst/>
            <a:cxnLst>
              <a:cxn ang="0">
                <a:pos x="2147483646" y="2147483646"/>
              </a:cxn>
              <a:cxn ang="0">
                <a:pos x="0" y="2147483646"/>
              </a:cxn>
              <a:cxn ang="0">
                <a:pos x="0" y="2147483646"/>
              </a:cxn>
              <a:cxn ang="0">
                <a:pos x="2147483646" y="0"/>
              </a:cxn>
              <a:cxn ang="0">
                <a:pos x="2147483646" y="2147483646"/>
              </a:cxn>
            </a:cxnLst>
            <a:rect l="txL" t="txT" r="txR" b="txB"/>
            <a:pathLst>
              <a:path w="308" h="444">
                <a:moveTo>
                  <a:pt x="308" y="120"/>
                </a:moveTo>
                <a:lnTo>
                  <a:pt x="0" y="444"/>
                </a:lnTo>
                <a:lnTo>
                  <a:pt x="0" y="286"/>
                </a:lnTo>
                <a:lnTo>
                  <a:pt x="308" y="0"/>
                </a:lnTo>
                <a:lnTo>
                  <a:pt x="308" y="120"/>
                </a:lnTo>
                <a:close/>
              </a:path>
            </a:pathLst>
          </a:custGeom>
          <a:gradFill rotWithShape="1">
            <a:gsLst>
              <a:gs pos="0">
                <a:srgbClr val="00281D">
                  <a:alpha val="100000"/>
                </a:srgbClr>
              </a:gs>
              <a:gs pos="50000">
                <a:srgbClr val="00563F">
                  <a:alpha val="100000"/>
                </a:srgbClr>
              </a:gs>
              <a:gs pos="100000">
                <a:srgbClr val="00281D">
                  <a:alpha val="100000"/>
                </a:srgbClr>
              </a:gs>
            </a:gsLst>
            <a:lin ang="2700000" scaled="1"/>
            <a:tileRect/>
          </a:gradFill>
          <a:ln w="9525">
            <a:noFill/>
          </a:ln>
        </p:spPr>
        <p:txBody>
          <a:bodyPr/>
          <a:p>
            <a:endParaRPr lang="zh-CN" altLang="en-US"/>
          </a:p>
        </p:txBody>
      </p:sp>
      <p:sp>
        <p:nvSpPr>
          <p:cNvPr id="58372" name="未知"/>
          <p:cNvSpPr/>
          <p:nvPr/>
        </p:nvSpPr>
        <p:spPr>
          <a:xfrm>
            <a:off x="4230688" y="2044700"/>
            <a:ext cx="3560762" cy="627063"/>
          </a:xfrm>
          <a:custGeom>
            <a:avLst/>
            <a:gdLst>
              <a:gd name="txL" fmla="*/ 0 w 1786"/>
              <a:gd name="txT" fmla="*/ 0 h 284"/>
              <a:gd name="txR" fmla="*/ 1786 w 1786"/>
              <a:gd name="txB" fmla="*/ 284 h 284"/>
            </a:gdLst>
            <a:ahLst/>
            <a:cxnLst>
              <a:cxn ang="0">
                <a:pos x="2147483646" y="2147483646"/>
              </a:cxn>
              <a:cxn ang="0">
                <a:pos x="0" y="2147483646"/>
              </a:cxn>
              <a:cxn ang="0">
                <a:pos x="2147483646" y="0"/>
              </a:cxn>
              <a:cxn ang="0">
                <a:pos x="2147483646" y="0"/>
              </a:cxn>
              <a:cxn ang="0">
                <a:pos x="2147483646" y="2147483646"/>
              </a:cxn>
            </a:cxnLst>
            <a:rect l="txL" t="txT" r="txR" b="txB"/>
            <a:pathLst>
              <a:path w="1786" h="284">
                <a:moveTo>
                  <a:pt x="1478" y="284"/>
                </a:moveTo>
                <a:lnTo>
                  <a:pt x="0" y="284"/>
                </a:lnTo>
                <a:lnTo>
                  <a:pt x="446" y="0"/>
                </a:lnTo>
                <a:lnTo>
                  <a:pt x="1786" y="0"/>
                </a:lnTo>
                <a:lnTo>
                  <a:pt x="1478" y="284"/>
                </a:lnTo>
                <a:close/>
              </a:path>
            </a:pathLst>
          </a:custGeom>
          <a:solidFill>
            <a:srgbClr val="00CC99">
              <a:alpha val="100000"/>
            </a:srgbClr>
          </a:solidFill>
          <a:ln w="9525">
            <a:noFill/>
          </a:ln>
        </p:spPr>
        <p:txBody>
          <a:bodyPr/>
          <a:p>
            <a:endParaRPr lang="zh-CN" altLang="en-US"/>
          </a:p>
        </p:txBody>
      </p:sp>
      <p:sp>
        <p:nvSpPr>
          <p:cNvPr id="58373" name="未知"/>
          <p:cNvSpPr/>
          <p:nvPr/>
        </p:nvSpPr>
        <p:spPr>
          <a:xfrm>
            <a:off x="6553200" y="3019425"/>
            <a:ext cx="612775" cy="974725"/>
          </a:xfrm>
          <a:custGeom>
            <a:avLst/>
            <a:gdLst>
              <a:gd name="txL" fmla="*/ 0 w 308"/>
              <a:gd name="txT" fmla="*/ 0 h 442"/>
              <a:gd name="txR" fmla="*/ 308 w 308"/>
              <a:gd name="txB" fmla="*/ 442 h 442"/>
            </a:gdLst>
            <a:ahLst/>
            <a:cxnLst>
              <a:cxn ang="0">
                <a:pos x="2147483646" y="2147483646"/>
              </a:cxn>
              <a:cxn ang="0">
                <a:pos x="0" y="2147483646"/>
              </a:cxn>
              <a:cxn ang="0">
                <a:pos x="0" y="2147483646"/>
              </a:cxn>
              <a:cxn ang="0">
                <a:pos x="2147483646" y="0"/>
              </a:cxn>
              <a:cxn ang="0">
                <a:pos x="2147483646" y="2147483646"/>
              </a:cxn>
            </a:cxnLst>
            <a:rect l="txL" t="txT" r="txR" b="txB"/>
            <a:pathLst>
              <a:path w="308" h="442">
                <a:moveTo>
                  <a:pt x="308" y="120"/>
                </a:moveTo>
                <a:lnTo>
                  <a:pt x="0" y="442"/>
                </a:lnTo>
                <a:lnTo>
                  <a:pt x="0" y="286"/>
                </a:lnTo>
                <a:lnTo>
                  <a:pt x="308" y="0"/>
                </a:lnTo>
                <a:lnTo>
                  <a:pt x="308" y="120"/>
                </a:lnTo>
                <a:close/>
              </a:path>
            </a:pathLst>
          </a:custGeom>
          <a:gradFill rotWithShape="1">
            <a:gsLst>
              <a:gs pos="0">
                <a:srgbClr val="230744">
                  <a:alpha val="100000"/>
                </a:srgbClr>
              </a:gs>
              <a:gs pos="50000">
                <a:srgbClr val="4B1092">
                  <a:alpha val="100000"/>
                </a:srgbClr>
              </a:gs>
              <a:gs pos="100000">
                <a:srgbClr val="230744">
                  <a:alpha val="100000"/>
                </a:srgbClr>
              </a:gs>
            </a:gsLst>
            <a:lin ang="2700000" scaled="1"/>
            <a:tileRect/>
          </a:gradFill>
          <a:ln w="9525">
            <a:noFill/>
          </a:ln>
        </p:spPr>
        <p:txBody>
          <a:bodyPr/>
          <a:p>
            <a:endParaRPr lang="zh-CN" altLang="en-US"/>
          </a:p>
        </p:txBody>
      </p:sp>
      <p:sp>
        <p:nvSpPr>
          <p:cNvPr id="58374" name="未知"/>
          <p:cNvSpPr/>
          <p:nvPr/>
        </p:nvSpPr>
        <p:spPr>
          <a:xfrm>
            <a:off x="3346450" y="3019425"/>
            <a:ext cx="3827463" cy="625475"/>
          </a:xfrm>
          <a:custGeom>
            <a:avLst/>
            <a:gdLst>
              <a:gd name="txL" fmla="*/ 0 w 1920"/>
              <a:gd name="txT" fmla="*/ 0 h 284"/>
              <a:gd name="txR" fmla="*/ 1920 w 1920"/>
              <a:gd name="txB" fmla="*/ 284 h 284"/>
            </a:gdLst>
            <a:ahLst/>
            <a:cxnLst>
              <a:cxn ang="0">
                <a:pos x="2147483646" y="2147483646"/>
              </a:cxn>
              <a:cxn ang="0">
                <a:pos x="0" y="2147483646"/>
              </a:cxn>
              <a:cxn ang="0">
                <a:pos x="2147483646" y="0"/>
              </a:cxn>
              <a:cxn ang="0">
                <a:pos x="2147483646" y="0"/>
              </a:cxn>
              <a:cxn ang="0">
                <a:pos x="2147483646" y="2147483646"/>
              </a:cxn>
            </a:cxnLst>
            <a:rect l="txL" t="txT" r="txR" b="txB"/>
            <a:pathLst>
              <a:path w="1920" h="284">
                <a:moveTo>
                  <a:pt x="1612" y="284"/>
                </a:moveTo>
                <a:lnTo>
                  <a:pt x="0" y="284"/>
                </a:lnTo>
                <a:lnTo>
                  <a:pt x="446" y="0"/>
                </a:lnTo>
                <a:lnTo>
                  <a:pt x="1920" y="0"/>
                </a:lnTo>
                <a:lnTo>
                  <a:pt x="1612" y="284"/>
                </a:lnTo>
                <a:close/>
              </a:path>
            </a:pathLst>
          </a:custGeom>
          <a:solidFill>
            <a:srgbClr val="A77BFF">
              <a:alpha val="100000"/>
            </a:srgbClr>
          </a:solidFill>
          <a:ln w="9525">
            <a:noFill/>
          </a:ln>
        </p:spPr>
        <p:txBody>
          <a:bodyPr/>
          <a:p>
            <a:endParaRPr lang="zh-CN" altLang="en-US"/>
          </a:p>
        </p:txBody>
      </p:sp>
      <p:sp>
        <p:nvSpPr>
          <p:cNvPr id="58375" name="未知"/>
          <p:cNvSpPr/>
          <p:nvPr/>
        </p:nvSpPr>
        <p:spPr>
          <a:xfrm>
            <a:off x="5934075" y="3983038"/>
            <a:ext cx="611188" cy="981075"/>
          </a:xfrm>
          <a:custGeom>
            <a:avLst/>
            <a:gdLst>
              <a:gd name="txL" fmla="*/ 0 w 306"/>
              <a:gd name="txT" fmla="*/ 0 h 444"/>
              <a:gd name="txR" fmla="*/ 306 w 306"/>
              <a:gd name="txB" fmla="*/ 444 h 444"/>
            </a:gdLst>
            <a:ahLst/>
            <a:cxnLst>
              <a:cxn ang="0">
                <a:pos x="2147483646" y="2147483646"/>
              </a:cxn>
              <a:cxn ang="0">
                <a:pos x="0" y="2147483646"/>
              </a:cxn>
              <a:cxn ang="0">
                <a:pos x="0" y="2147483646"/>
              </a:cxn>
              <a:cxn ang="0">
                <a:pos x="2147483646" y="0"/>
              </a:cxn>
              <a:cxn ang="0">
                <a:pos x="2147483646" y="2147483646"/>
              </a:cxn>
            </a:cxnLst>
            <a:rect l="txL" t="txT" r="txR" b="txB"/>
            <a:pathLst>
              <a:path w="306" h="444">
                <a:moveTo>
                  <a:pt x="306" y="122"/>
                </a:moveTo>
                <a:lnTo>
                  <a:pt x="0" y="444"/>
                </a:lnTo>
                <a:lnTo>
                  <a:pt x="0" y="286"/>
                </a:lnTo>
                <a:lnTo>
                  <a:pt x="306" y="0"/>
                </a:lnTo>
                <a:lnTo>
                  <a:pt x="306" y="122"/>
                </a:lnTo>
                <a:close/>
              </a:path>
            </a:pathLst>
          </a:custGeom>
          <a:gradFill rotWithShape="1">
            <a:gsLst>
              <a:gs pos="0">
                <a:srgbClr val="431805">
                  <a:alpha val="100000"/>
                </a:srgbClr>
              </a:gs>
              <a:gs pos="50000">
                <a:srgbClr val="90330A">
                  <a:alpha val="100000"/>
                </a:srgbClr>
              </a:gs>
              <a:gs pos="100000">
                <a:srgbClr val="431805">
                  <a:alpha val="100000"/>
                </a:srgbClr>
              </a:gs>
            </a:gsLst>
            <a:lin ang="2700000" scaled="1"/>
            <a:tileRect/>
          </a:gradFill>
          <a:ln w="9525">
            <a:noFill/>
          </a:ln>
        </p:spPr>
        <p:txBody>
          <a:bodyPr/>
          <a:p>
            <a:endParaRPr lang="zh-CN" altLang="en-US"/>
          </a:p>
        </p:txBody>
      </p:sp>
      <p:sp>
        <p:nvSpPr>
          <p:cNvPr id="58376" name="未知"/>
          <p:cNvSpPr/>
          <p:nvPr/>
        </p:nvSpPr>
        <p:spPr>
          <a:xfrm>
            <a:off x="5319713" y="4949825"/>
            <a:ext cx="614362" cy="981075"/>
          </a:xfrm>
          <a:custGeom>
            <a:avLst/>
            <a:gdLst>
              <a:gd name="txL" fmla="*/ 0 w 308"/>
              <a:gd name="txT" fmla="*/ 0 h 444"/>
              <a:gd name="txR" fmla="*/ 308 w 308"/>
              <a:gd name="txB" fmla="*/ 444 h 444"/>
            </a:gdLst>
            <a:ahLst/>
            <a:cxnLst>
              <a:cxn ang="0">
                <a:pos x="2147483646" y="2147483646"/>
              </a:cxn>
              <a:cxn ang="0">
                <a:pos x="0" y="2147483646"/>
              </a:cxn>
              <a:cxn ang="0">
                <a:pos x="0" y="2147483646"/>
              </a:cxn>
              <a:cxn ang="0">
                <a:pos x="2147483646" y="0"/>
              </a:cxn>
              <a:cxn ang="0">
                <a:pos x="2147483646" y="2147483646"/>
              </a:cxn>
            </a:cxnLst>
            <a:rect l="txL" t="txT" r="txR" b="txB"/>
            <a:pathLst>
              <a:path w="308" h="444">
                <a:moveTo>
                  <a:pt x="308" y="122"/>
                </a:moveTo>
                <a:lnTo>
                  <a:pt x="0" y="444"/>
                </a:lnTo>
                <a:lnTo>
                  <a:pt x="0" y="286"/>
                </a:lnTo>
                <a:lnTo>
                  <a:pt x="308" y="0"/>
                </a:lnTo>
                <a:lnTo>
                  <a:pt x="308" y="122"/>
                </a:lnTo>
                <a:close/>
              </a:path>
            </a:pathLst>
          </a:custGeom>
          <a:gradFill rotWithShape="1">
            <a:gsLst>
              <a:gs pos="0">
                <a:srgbClr val="433206">
                  <a:alpha val="100000"/>
                </a:srgbClr>
              </a:gs>
              <a:gs pos="50000">
                <a:srgbClr val="906B0E">
                  <a:alpha val="100000"/>
                </a:srgbClr>
              </a:gs>
              <a:gs pos="100000">
                <a:srgbClr val="433206">
                  <a:alpha val="100000"/>
                </a:srgbClr>
              </a:gs>
            </a:gsLst>
            <a:lin ang="2700000" scaled="1"/>
            <a:tileRect/>
          </a:gradFill>
          <a:ln w="9525">
            <a:noFill/>
          </a:ln>
        </p:spPr>
        <p:txBody>
          <a:bodyPr/>
          <a:p>
            <a:endParaRPr lang="zh-CN" altLang="en-US"/>
          </a:p>
        </p:txBody>
      </p:sp>
      <p:sp>
        <p:nvSpPr>
          <p:cNvPr id="58377" name="未知"/>
          <p:cNvSpPr/>
          <p:nvPr/>
        </p:nvSpPr>
        <p:spPr>
          <a:xfrm>
            <a:off x="1604963" y="4929188"/>
            <a:ext cx="4346575" cy="627062"/>
          </a:xfrm>
          <a:custGeom>
            <a:avLst/>
            <a:gdLst>
              <a:gd name="txL" fmla="*/ 0 w 2180"/>
              <a:gd name="txT" fmla="*/ 0 h 284"/>
              <a:gd name="txR" fmla="*/ 2180 w 2180"/>
              <a:gd name="txB" fmla="*/ 284 h 284"/>
            </a:gdLst>
            <a:ahLst/>
            <a:cxnLst>
              <a:cxn ang="0">
                <a:pos x="2147483646" y="2147483646"/>
              </a:cxn>
              <a:cxn ang="0">
                <a:pos x="0" y="2147483646"/>
              </a:cxn>
              <a:cxn ang="0">
                <a:pos x="2147483646" y="0"/>
              </a:cxn>
              <a:cxn ang="0">
                <a:pos x="2147483646" y="0"/>
              </a:cxn>
              <a:cxn ang="0">
                <a:pos x="2147483646" y="2147483646"/>
              </a:cxn>
            </a:cxnLst>
            <a:rect l="txL" t="txT" r="txR" b="txB"/>
            <a:pathLst>
              <a:path w="2180" h="284">
                <a:moveTo>
                  <a:pt x="1872" y="284"/>
                </a:moveTo>
                <a:lnTo>
                  <a:pt x="0" y="284"/>
                </a:lnTo>
                <a:lnTo>
                  <a:pt x="446" y="0"/>
                </a:lnTo>
                <a:lnTo>
                  <a:pt x="2180" y="0"/>
                </a:lnTo>
                <a:lnTo>
                  <a:pt x="1872" y="284"/>
                </a:lnTo>
                <a:close/>
              </a:path>
            </a:pathLst>
          </a:custGeom>
          <a:solidFill>
            <a:srgbClr val="F2E160">
              <a:alpha val="100000"/>
            </a:srgbClr>
          </a:solidFill>
          <a:ln w="9525">
            <a:noFill/>
          </a:ln>
        </p:spPr>
        <p:txBody>
          <a:bodyPr/>
          <a:p>
            <a:endParaRPr lang="zh-CN" altLang="en-US"/>
          </a:p>
        </p:txBody>
      </p:sp>
      <p:sp>
        <p:nvSpPr>
          <p:cNvPr id="58378" name="未知"/>
          <p:cNvSpPr/>
          <p:nvPr/>
        </p:nvSpPr>
        <p:spPr>
          <a:xfrm>
            <a:off x="1749425" y="2552700"/>
            <a:ext cx="2376488" cy="2868613"/>
          </a:xfrm>
          <a:custGeom>
            <a:avLst/>
            <a:gdLst>
              <a:gd name="txL" fmla="*/ 0 w 1824"/>
              <a:gd name="txT" fmla="*/ 0 h 2648"/>
              <a:gd name="txR" fmla="*/ 1824 w 1824"/>
              <a:gd name="txB" fmla="*/ 2648 h 264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alpha val="100000"/>
                </a:srgbClr>
              </a:gs>
              <a:gs pos="100000">
                <a:srgbClr val="61092E">
                  <a:alpha val="100000"/>
                </a:srgbClr>
              </a:gs>
            </a:gsLst>
            <a:lin ang="5400000" scaled="1"/>
            <a:tileRect/>
          </a:gradFill>
          <a:ln w="9525">
            <a:noFill/>
          </a:ln>
        </p:spPr>
        <p:txBody>
          <a:bodyPr/>
          <a:p>
            <a:endParaRPr lang="zh-CN" altLang="en-US"/>
          </a:p>
        </p:txBody>
      </p:sp>
      <p:sp>
        <p:nvSpPr>
          <p:cNvPr id="46100" name="Rectangle 20"/>
          <p:cNvSpPr/>
          <p:nvPr/>
        </p:nvSpPr>
        <p:spPr>
          <a:xfrm>
            <a:off x="4237038" y="2671763"/>
            <a:ext cx="2947987" cy="352425"/>
          </a:xfrm>
          <a:prstGeom prst="rect">
            <a:avLst/>
          </a:prstGeom>
          <a:gradFill rotWithShape="1">
            <a:gsLst>
              <a:gs pos="0">
                <a:srgbClr val="00684D"/>
              </a:gs>
              <a:gs pos="50000">
                <a:srgbClr val="00906A"/>
              </a:gs>
              <a:gs pos="100000">
                <a:srgbClr val="00684D"/>
              </a:gs>
            </a:gsLst>
            <a:lin ang="2700000" scaled="1"/>
            <a:tileRect/>
          </a:gradFill>
          <a:ln w="9525">
            <a:noFill/>
          </a:ln>
        </p:spPr>
        <p:txBody>
          <a:bodyPr wrap="none" anchor="ctr" anchorCtr="0"/>
          <a:p>
            <a:pPr algn="ctr" eaLnBrk="1" hangingPunct="1"/>
            <a:r>
              <a:rPr lang="zh-CN" altLang="en-US" sz="2000" b="1" dirty="0">
                <a:latin typeface="Verdana" panose="020B0604030504040204" pitchFamily="34" charset="0"/>
                <a:ea typeface="黑体" panose="02010609060101010101" pitchFamily="49" charset="-122"/>
              </a:rPr>
              <a:t>溶液饱和、凝固点不变</a:t>
            </a:r>
            <a:endParaRPr lang="zh-CN" altLang="en-US" sz="2000" b="1" dirty="0">
              <a:latin typeface="Verdana" panose="020B0604030504040204" pitchFamily="34" charset="0"/>
              <a:ea typeface="黑体" panose="02010609060101010101" pitchFamily="49" charset="-122"/>
            </a:endParaRPr>
          </a:p>
        </p:txBody>
      </p:sp>
      <p:sp>
        <p:nvSpPr>
          <p:cNvPr id="58380" name="未知"/>
          <p:cNvSpPr/>
          <p:nvPr/>
        </p:nvSpPr>
        <p:spPr>
          <a:xfrm>
            <a:off x="2484438" y="4005263"/>
            <a:ext cx="4083050" cy="631825"/>
          </a:xfrm>
          <a:custGeom>
            <a:avLst/>
            <a:gdLst>
              <a:gd name="txL" fmla="*/ 0 w 2048"/>
              <a:gd name="txT" fmla="*/ 0 h 286"/>
              <a:gd name="txR" fmla="*/ 2048 w 2048"/>
              <a:gd name="txB" fmla="*/ 286 h 286"/>
            </a:gdLst>
            <a:ahLst/>
            <a:cxnLst>
              <a:cxn ang="0">
                <a:pos x="2147483646" y="2147483646"/>
              </a:cxn>
              <a:cxn ang="0">
                <a:pos x="0" y="2147483646"/>
              </a:cxn>
              <a:cxn ang="0">
                <a:pos x="2147483646" y="0"/>
              </a:cxn>
              <a:cxn ang="0">
                <a:pos x="2147483646" y="0"/>
              </a:cxn>
              <a:cxn ang="0">
                <a:pos x="2147483646" y="2147483646"/>
              </a:cxn>
            </a:cxnLst>
            <a:rect l="txL" t="txT" r="txR" b="txB"/>
            <a:pathLst>
              <a:path w="2048" h="286">
                <a:moveTo>
                  <a:pt x="1742" y="286"/>
                </a:moveTo>
                <a:lnTo>
                  <a:pt x="0" y="286"/>
                </a:lnTo>
                <a:lnTo>
                  <a:pt x="446" y="0"/>
                </a:lnTo>
                <a:lnTo>
                  <a:pt x="2048" y="0"/>
                </a:lnTo>
                <a:lnTo>
                  <a:pt x="1742" y="286"/>
                </a:lnTo>
                <a:close/>
              </a:path>
            </a:pathLst>
          </a:custGeom>
          <a:solidFill>
            <a:srgbClr val="FF9966">
              <a:alpha val="100000"/>
            </a:srgbClr>
          </a:solidFill>
          <a:ln w="9525">
            <a:noFill/>
          </a:ln>
        </p:spPr>
        <p:txBody>
          <a:bodyPr/>
          <a:p>
            <a:endParaRPr lang="zh-CN" altLang="en-US"/>
          </a:p>
        </p:txBody>
      </p:sp>
      <p:sp>
        <p:nvSpPr>
          <p:cNvPr id="46103" name="Rectangle 23"/>
          <p:cNvSpPr/>
          <p:nvPr/>
        </p:nvSpPr>
        <p:spPr>
          <a:xfrm>
            <a:off x="2484438" y="4641850"/>
            <a:ext cx="3478212" cy="261938"/>
          </a:xfrm>
          <a:prstGeom prst="rect">
            <a:avLst/>
          </a:prstGeom>
          <a:gradFill rotWithShape="1">
            <a:gsLst>
              <a:gs pos="0">
                <a:srgbClr val="A0523A"/>
              </a:gs>
              <a:gs pos="50000">
                <a:srgbClr val="DC7150"/>
              </a:gs>
              <a:gs pos="100000">
                <a:srgbClr val="A0523A"/>
              </a:gs>
            </a:gsLst>
            <a:lin ang="2700000" scaled="1"/>
            <a:tileRect/>
          </a:gradFill>
          <a:ln w="9525">
            <a:noFill/>
          </a:ln>
        </p:spPr>
        <p:txBody>
          <a:bodyPr wrap="none" anchor="ctr" anchorCtr="0"/>
          <a:p>
            <a:pPr algn="ctr" eaLnBrk="1" hangingPunct="1"/>
            <a:r>
              <a:rPr lang="zh-CN" altLang="en-US" sz="2000" b="1" dirty="0">
                <a:latin typeface="Verdana" panose="020B0604030504040204" pitchFamily="34" charset="0"/>
                <a:ea typeface="黑体" panose="02010609060101010101" pitchFamily="49" charset="-122"/>
              </a:rPr>
              <a:t>溶液浓度不断增大</a:t>
            </a:r>
            <a:endParaRPr lang="zh-CN" altLang="en-US" sz="2000" b="1" dirty="0">
              <a:latin typeface="Verdana" panose="020B0604030504040204" pitchFamily="34" charset="0"/>
              <a:ea typeface="黑体" panose="02010609060101010101" pitchFamily="49" charset="-122"/>
            </a:endParaRPr>
          </a:p>
        </p:txBody>
      </p:sp>
      <p:sp>
        <p:nvSpPr>
          <p:cNvPr id="46104" name="Rectangle 24"/>
          <p:cNvSpPr/>
          <p:nvPr/>
        </p:nvSpPr>
        <p:spPr>
          <a:xfrm>
            <a:off x="1585913" y="5583238"/>
            <a:ext cx="3741737" cy="344487"/>
          </a:xfrm>
          <a:prstGeom prst="rect">
            <a:avLst/>
          </a:prstGeom>
          <a:gradFill rotWithShape="1">
            <a:gsLst>
              <a:gs pos="0">
                <a:srgbClr val="977514"/>
              </a:gs>
              <a:gs pos="50000">
                <a:srgbClr val="D0A11C"/>
              </a:gs>
              <a:gs pos="100000">
                <a:srgbClr val="977514"/>
              </a:gs>
            </a:gsLst>
            <a:lin ang="2700000" scaled="1"/>
            <a:tileRect/>
          </a:gradFill>
          <a:ln w="9525">
            <a:noFill/>
          </a:ln>
        </p:spPr>
        <p:txBody>
          <a:bodyPr wrap="none" anchor="ctr" anchorCtr="0"/>
          <a:p>
            <a:pPr algn="ctr" eaLnBrk="1" hangingPunct="1"/>
            <a:r>
              <a:rPr lang="zh-CN" altLang="en-US" sz="2000" b="1" dirty="0">
                <a:latin typeface="Verdana" panose="020B0604030504040204" pitchFamily="34" charset="0"/>
                <a:ea typeface="黑体" panose="02010609060101010101" pitchFamily="49" charset="-122"/>
              </a:rPr>
              <a:t>溶剂固体析出</a:t>
            </a:r>
            <a:endParaRPr lang="zh-CN" altLang="en-US" sz="2000" b="1" dirty="0">
              <a:latin typeface="Verdana" panose="020B0604030504040204" pitchFamily="34" charset="0"/>
              <a:ea typeface="黑体" panose="02010609060101010101" pitchFamily="49" charset="-122"/>
            </a:endParaRPr>
          </a:p>
        </p:txBody>
      </p:sp>
      <p:sp>
        <p:nvSpPr>
          <p:cNvPr id="58383" name="Text Box 36"/>
          <p:cNvSpPr txBox="1"/>
          <p:nvPr/>
        </p:nvSpPr>
        <p:spPr>
          <a:xfrm rot="-3273257">
            <a:off x="868363" y="3505200"/>
            <a:ext cx="2159000" cy="396875"/>
          </a:xfrm>
          <a:prstGeom prst="rect">
            <a:avLst/>
          </a:prstGeom>
          <a:noFill/>
          <a:ln w="19050">
            <a:noFill/>
          </a:ln>
        </p:spPr>
        <p:txBody>
          <a:bodyPr>
            <a:spAutoFit/>
          </a:bodyPr>
          <a:p>
            <a:pPr eaLnBrk="1" hangingPunct="1">
              <a:spcBef>
                <a:spcPct val="50000"/>
              </a:spcBef>
            </a:pPr>
            <a:r>
              <a:rPr lang="zh-CN" altLang="en-US" sz="2000" b="1" dirty="0">
                <a:solidFill>
                  <a:srgbClr val="3333FF"/>
                </a:solidFill>
                <a:latin typeface="Times New Roman" panose="02020603050405020304" pitchFamily="18" charset="0"/>
                <a:ea typeface="黑体" panose="02010609060101010101" pitchFamily="49" charset="-122"/>
              </a:rPr>
              <a:t>溶液凝结过程</a:t>
            </a:r>
            <a:endParaRPr lang="zh-CN" altLang="en-US" sz="2000" b="1" dirty="0">
              <a:solidFill>
                <a:srgbClr val="3333FF"/>
              </a:solidFill>
              <a:latin typeface="Times New Roman" panose="02020603050405020304" pitchFamily="18" charset="0"/>
              <a:ea typeface="黑体" panose="02010609060101010101" pitchFamily="49" charset="-122"/>
            </a:endParaRPr>
          </a:p>
        </p:txBody>
      </p:sp>
      <p:grpSp>
        <p:nvGrpSpPr>
          <p:cNvPr id="3" name="Group 39"/>
          <p:cNvGrpSpPr/>
          <p:nvPr/>
        </p:nvGrpSpPr>
        <p:grpSpPr>
          <a:xfrm>
            <a:off x="3348038" y="3644900"/>
            <a:ext cx="3211512" cy="893763"/>
            <a:chOff x="2109" y="2296"/>
            <a:chExt cx="2023" cy="563"/>
          </a:xfrm>
        </p:grpSpPr>
        <p:sp>
          <p:nvSpPr>
            <p:cNvPr id="58387" name="Rectangle 21"/>
            <p:cNvSpPr/>
            <p:nvPr/>
          </p:nvSpPr>
          <p:spPr>
            <a:xfrm>
              <a:off x="2109" y="2296"/>
              <a:ext cx="2023" cy="218"/>
            </a:xfrm>
            <a:prstGeom prst="rect">
              <a:avLst/>
            </a:prstGeom>
            <a:gradFill rotWithShape="1">
              <a:gsLst>
                <a:gs pos="0">
                  <a:srgbClr val="5D2FB9"/>
                </a:gs>
                <a:gs pos="50000">
                  <a:srgbClr val="8041FF"/>
                </a:gs>
                <a:gs pos="100000">
                  <a:srgbClr val="5D2FB9"/>
                </a:gs>
              </a:gsLst>
              <a:lin ang="2700000" scaled="1"/>
              <a:tileRect/>
            </a:gradFill>
            <a:ln w="9525">
              <a:noFill/>
            </a:ln>
          </p:spPr>
          <p:txBody>
            <a:bodyPr wrap="none" anchor="ctr" anchorCtr="0"/>
            <a:p>
              <a:pPr algn="ctr" eaLnBrk="1" hangingPunct="1"/>
              <a:r>
                <a:rPr lang="zh-CN" altLang="en-US" sz="2000" b="1" dirty="0">
                  <a:latin typeface="Verdana" panose="020B0604030504040204" pitchFamily="34" charset="0"/>
                  <a:ea typeface="黑体" panose="02010609060101010101" pitchFamily="49" charset="-122"/>
                </a:rPr>
                <a:t>溶液凝固点不断降低</a:t>
              </a:r>
              <a:endParaRPr lang="zh-CN" altLang="en-US" sz="2000" b="1" dirty="0">
                <a:latin typeface="Verdana" panose="020B0604030504040204" pitchFamily="34" charset="0"/>
                <a:ea typeface="黑体" panose="02010609060101010101" pitchFamily="49" charset="-122"/>
              </a:endParaRPr>
            </a:p>
          </p:txBody>
        </p:sp>
        <p:sp>
          <p:nvSpPr>
            <p:cNvPr id="58388" name="Rectangle 38"/>
            <p:cNvSpPr/>
            <p:nvPr/>
          </p:nvSpPr>
          <p:spPr>
            <a:xfrm>
              <a:off x="2331" y="2568"/>
              <a:ext cx="908" cy="291"/>
            </a:xfrm>
            <a:prstGeom prst="rect">
              <a:avLst/>
            </a:prstGeom>
            <a:solidFill>
              <a:srgbClr val="FFFFFF"/>
            </a:solidFill>
            <a:ln w="19050">
              <a:noFill/>
            </a:ln>
          </p:spPr>
          <p:txBody>
            <a:bodyPr wrap="none">
              <a:spAutoFit/>
            </a:bodyPr>
            <a:p>
              <a:pPr eaLnBrk="1" hangingPunct="1"/>
              <a:r>
                <a:rPr lang="en-US" altLang="zh-CN" sz="2400" b="1" dirty="0">
                  <a:solidFill>
                    <a:srgbClr val="FF0000"/>
                  </a:solidFill>
                  <a:latin typeface="Times New Roman" panose="02020603050405020304" pitchFamily="18" charset="0"/>
                  <a:ea typeface="黑体" panose="02010609060101010101" pitchFamily="49" charset="-122"/>
                </a:rPr>
                <a:t>ΔT</a:t>
              </a:r>
              <a:r>
                <a:rPr lang="en-US" altLang="zh-CN" sz="2400" b="1" baseline="-25000" dirty="0">
                  <a:solidFill>
                    <a:srgbClr val="FF0000"/>
                  </a:solidFill>
                  <a:latin typeface="Times New Roman" panose="02020603050405020304" pitchFamily="18" charset="0"/>
                  <a:ea typeface="黑体" panose="02010609060101010101" pitchFamily="49" charset="-122"/>
                </a:rPr>
                <a:t>f</a:t>
              </a:r>
              <a:r>
                <a:rPr lang="en-US" altLang="zh-CN" sz="2400" b="1" dirty="0">
                  <a:solidFill>
                    <a:srgbClr val="FF0000"/>
                  </a:solidFill>
                  <a:latin typeface="Times New Roman" panose="02020603050405020304" pitchFamily="18" charset="0"/>
                  <a:ea typeface="黑体" panose="02010609060101010101" pitchFamily="49" charset="-122"/>
                </a:rPr>
                <a:t>=K</a:t>
              </a:r>
              <a:r>
                <a:rPr lang="en-US" altLang="zh-CN" sz="2400" b="1" baseline="-25000" dirty="0">
                  <a:solidFill>
                    <a:srgbClr val="FF0000"/>
                  </a:solidFill>
                  <a:latin typeface="Times New Roman" panose="02020603050405020304" pitchFamily="18" charset="0"/>
                  <a:ea typeface="黑体" panose="02010609060101010101" pitchFamily="49" charset="-122"/>
                </a:rPr>
                <a:t>f</a:t>
              </a:r>
              <a:r>
                <a:rPr lang="en-US" altLang="zh-CN" sz="2400" b="1" dirty="0">
                  <a:solidFill>
                    <a:srgbClr val="FF0000"/>
                  </a:solidFill>
                  <a:latin typeface="Times New Roman" panose="02020603050405020304" pitchFamily="18" charset="0"/>
                  <a:ea typeface="黑体" panose="02010609060101010101" pitchFamily="49" charset="-122"/>
                </a:rPr>
                <a:t>b</a:t>
              </a:r>
              <a:r>
                <a:rPr lang="en-US" altLang="zh-CN" sz="2400" b="1" baseline="-25000" dirty="0">
                  <a:solidFill>
                    <a:srgbClr val="FF0000"/>
                  </a:solidFill>
                  <a:latin typeface="Times New Roman" panose="02020603050405020304" pitchFamily="18" charset="0"/>
                  <a:ea typeface="黑体" panose="02010609060101010101" pitchFamily="49" charset="-122"/>
                </a:rPr>
                <a:t>B</a:t>
              </a:r>
              <a:endParaRPr lang="ko-KR" altLang="en-US" sz="2400" b="1" baseline="-25000" dirty="0">
                <a:solidFill>
                  <a:srgbClr val="FF0000"/>
                </a:solidFill>
                <a:latin typeface="Times New Roman" panose="02020603050405020304" pitchFamily="18" charset="0"/>
                <a:ea typeface="黑体" panose="02010609060101010101" pitchFamily="49" charset="-122"/>
              </a:endParaRPr>
            </a:p>
          </p:txBody>
        </p:sp>
      </p:grpSp>
      <p:sp>
        <p:nvSpPr>
          <p:cNvPr id="21" name="Rectangle 2"/>
          <p:cNvSpPr>
            <a:spLocks noGrp="1" noChangeArrowheads="1"/>
          </p:cNvSpPr>
          <p:nvPr>
            <p:ph type="title"/>
          </p:nvPr>
        </p:nvSpPr>
        <p:spPr>
          <a:xfrm>
            <a:off x="1828800" y="149225"/>
            <a:ext cx="4953000" cy="790575"/>
          </a:xfrm>
          <a:solidFill>
            <a:schemeClr val="accent4">
              <a:lumMod val="20000"/>
              <a:lumOff val="80000"/>
            </a:schemeClr>
          </a:solidFill>
        </p:spPr>
        <p:txBody>
          <a:bodyPr vert="horz" lIns="91440" tIns="45720" rIns="91440" bIns="45720" rtlCol="0" anchor="ctr">
            <a:no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§2.3  </a:t>
            </a:r>
            <a:r>
              <a:rPr kumimoji="0" lang="zh-CN" altLang="en-US" sz="3600" b="1" i="0" u="none" strike="noStrike" kern="1200" cap="none" spc="0" normalizeH="0" baseline="0" noProof="0" dirty="0">
                <a:ln>
                  <a:noFill/>
                </a:ln>
                <a:solidFill>
                  <a:schemeClr val="tx1"/>
                </a:solidFill>
                <a:effectLst/>
                <a:uLnTx/>
                <a:uFillTx/>
                <a:latin typeface="+mn-ea"/>
                <a:ea typeface="+mn-ea"/>
                <a:cs typeface="+mj-cs"/>
              </a:rPr>
              <a:t>溶液的凝固点降低</a:t>
            </a:r>
            <a:endParaRPr kumimoji="0" lang="zh-CN" altLang="en-US" sz="3600" b="1" i="0" u="none" strike="noStrike" kern="1200" cap="none" spc="0" normalizeH="0" baseline="0" noProof="0" dirty="0">
              <a:ln>
                <a:noFill/>
              </a:ln>
              <a:solidFill>
                <a:schemeClr val="tx1"/>
              </a:solidFill>
              <a:effectLst/>
              <a:uLnTx/>
              <a:uFillTx/>
              <a:latin typeface="+mn-ea"/>
              <a:ea typeface="+mn-ea"/>
              <a:cs typeface="+mj-cs"/>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3850EC7-8CFE-4522-B510-4C1B172F88EB}"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104"/>
                                        </p:tgtEl>
                                        <p:attrNameLst>
                                          <p:attrName>style.visibility</p:attrName>
                                        </p:attrNameLst>
                                      </p:cBhvr>
                                      <p:to>
                                        <p:strVal val="visible"/>
                                      </p:to>
                                    </p:set>
                                    <p:anim calcmode="lin" valueType="num">
                                      <p:cBhvr additive="base">
                                        <p:cTn id="7" dur="500" fill="hold"/>
                                        <p:tgtEl>
                                          <p:spTgt spid="46104"/>
                                        </p:tgtEl>
                                        <p:attrNameLst>
                                          <p:attrName>ppt_x</p:attrName>
                                        </p:attrNameLst>
                                      </p:cBhvr>
                                      <p:tavLst>
                                        <p:tav tm="0">
                                          <p:val>
                                            <p:strVal val="#ppt_x"/>
                                          </p:val>
                                        </p:tav>
                                        <p:tav tm="100000">
                                          <p:val>
                                            <p:strVal val="#ppt_x"/>
                                          </p:val>
                                        </p:tav>
                                      </p:tavLst>
                                    </p:anim>
                                    <p:anim calcmode="lin" valueType="num">
                                      <p:cBhvr additive="base">
                                        <p:cTn id="8" dur="500" fill="hold"/>
                                        <p:tgtEl>
                                          <p:spTgt spid="461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103"/>
                                        </p:tgtEl>
                                        <p:attrNameLst>
                                          <p:attrName>style.visibility</p:attrName>
                                        </p:attrNameLst>
                                      </p:cBhvr>
                                      <p:to>
                                        <p:strVal val="visible"/>
                                      </p:to>
                                    </p:set>
                                    <p:anim calcmode="lin" valueType="num">
                                      <p:cBhvr additive="base">
                                        <p:cTn id="13" dur="500" fill="hold"/>
                                        <p:tgtEl>
                                          <p:spTgt spid="46103"/>
                                        </p:tgtEl>
                                        <p:attrNameLst>
                                          <p:attrName>ppt_x</p:attrName>
                                        </p:attrNameLst>
                                      </p:cBhvr>
                                      <p:tavLst>
                                        <p:tav tm="0">
                                          <p:val>
                                            <p:strVal val="#ppt_x"/>
                                          </p:val>
                                        </p:tav>
                                        <p:tav tm="100000">
                                          <p:val>
                                            <p:strVal val="#ppt_x"/>
                                          </p:val>
                                        </p:tav>
                                      </p:tavLst>
                                    </p:anim>
                                    <p:anim calcmode="lin" valueType="num">
                                      <p:cBhvr additive="base">
                                        <p:cTn id="14" dur="500" fill="hold"/>
                                        <p:tgtEl>
                                          <p:spTgt spid="461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100"/>
                                        </p:tgtEl>
                                        <p:attrNameLst>
                                          <p:attrName>style.visibility</p:attrName>
                                        </p:attrNameLst>
                                      </p:cBhvr>
                                      <p:to>
                                        <p:strVal val="visible"/>
                                      </p:to>
                                    </p:set>
                                    <p:anim calcmode="lin" valueType="num">
                                      <p:cBhvr additive="base">
                                        <p:cTn id="25" dur="500" fill="hold"/>
                                        <p:tgtEl>
                                          <p:spTgt spid="46100"/>
                                        </p:tgtEl>
                                        <p:attrNameLst>
                                          <p:attrName>ppt_x</p:attrName>
                                        </p:attrNameLst>
                                      </p:cBhvr>
                                      <p:tavLst>
                                        <p:tav tm="0">
                                          <p:val>
                                            <p:strVal val="#ppt_x"/>
                                          </p:val>
                                        </p:tav>
                                        <p:tav tm="100000">
                                          <p:val>
                                            <p:strVal val="#ppt_x"/>
                                          </p:val>
                                        </p:tav>
                                      </p:tavLst>
                                    </p:anim>
                                    <p:anim calcmode="lin" valueType="num">
                                      <p:cBhvr additive="base">
                                        <p:cTn id="26" dur="500" fill="hold"/>
                                        <p:tgtEl>
                                          <p:spTgt spid="46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0" grpId="0" animBg="1"/>
      <p:bldP spid="46103" grpId="0" animBg="1"/>
      <p:bldP spid="4610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61443" name="Rectangle 2"/>
          <p:cNvSpPr>
            <a:spLocks noGrp="1" noChangeArrowheads="1"/>
          </p:cNvSpPr>
          <p:nvPr>
            <p:ph type="title" idx="4294967295"/>
          </p:nvPr>
        </p:nvSpPr>
        <p:spPr>
          <a:xfrm>
            <a:off x="0" y="762000"/>
            <a:ext cx="5838825" cy="533400"/>
          </a:xfrm>
        </p:spPr>
        <p:txBody>
          <a:bodyPr vert="horz" lIns="91440" tIns="45720" rIns="91440" bIns="45720" rtlCol="0" anchor="ctr">
            <a:normAutofit fontScale="90000"/>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smtClean="0">
                <a:ln>
                  <a:noFill/>
                </a:ln>
                <a:solidFill>
                  <a:srgbClr val="990033"/>
                </a:solidFill>
                <a:effectLst/>
                <a:uLnTx/>
                <a:uFillTx/>
                <a:latin typeface="+mj-lt"/>
                <a:ea typeface="楷体_GB2312" pitchFamily="49" charset="-122"/>
                <a:cs typeface="+mj-cs"/>
              </a:rPr>
              <a:t>凝固点下降法测分子量</a:t>
            </a:r>
            <a:endParaRPr kumimoji="0" lang="zh-CN" altLang="en-US" sz="3600" b="1" i="0" u="none" strike="noStrike" kern="1200" cap="none" spc="0" normalizeH="0" baseline="0" noProof="0" smtClean="0">
              <a:ln>
                <a:noFill/>
              </a:ln>
              <a:solidFill>
                <a:srgbClr val="990033"/>
              </a:solidFill>
              <a:effectLst/>
              <a:uLnTx/>
              <a:uFillTx/>
              <a:latin typeface="+mj-lt"/>
              <a:ea typeface="楷体_GB2312" pitchFamily="49" charset="-122"/>
              <a:cs typeface="+mj-cs"/>
            </a:endParaRPr>
          </a:p>
        </p:txBody>
      </p:sp>
      <p:graphicFrame>
        <p:nvGraphicFramePr>
          <p:cNvPr id="59396" name="Object 2"/>
          <p:cNvGraphicFramePr>
            <a:graphicFrameLocks noChangeAspect="1"/>
          </p:cNvGraphicFramePr>
          <p:nvPr/>
        </p:nvGraphicFramePr>
        <p:xfrm>
          <a:off x="1422400" y="2474913"/>
          <a:ext cx="5970588" cy="1335087"/>
        </p:xfrm>
        <a:graphic>
          <a:graphicData uri="http://schemas.openxmlformats.org/presentationml/2006/ole">
            <mc:AlternateContent xmlns:mc="http://schemas.openxmlformats.org/markup-compatibility/2006">
              <mc:Choice xmlns:v="urn:schemas-microsoft-com:vml" Requires="v">
                <p:oleObj spid="_x0000_s3103" name="" r:id="rId1" imgW="2005965" imgH="444500" progId="Equation.3">
                  <p:embed/>
                </p:oleObj>
              </mc:Choice>
              <mc:Fallback>
                <p:oleObj name="" r:id="rId1" imgW="2005965" imgH="444500" progId="Equation.3">
                  <p:embed/>
                  <p:pic>
                    <p:nvPicPr>
                      <p:cNvPr id="0" name="图片 3102"/>
                      <p:cNvPicPr/>
                      <p:nvPr/>
                    </p:nvPicPr>
                    <p:blipFill>
                      <a:blip r:embed="rId2"/>
                      <a:stretch>
                        <a:fillRect/>
                      </a:stretch>
                    </p:blipFill>
                    <p:spPr>
                      <a:xfrm>
                        <a:off x="1422400" y="2474913"/>
                        <a:ext cx="5970588" cy="1335087"/>
                      </a:xfrm>
                      <a:prstGeom prst="rect">
                        <a:avLst/>
                      </a:prstGeom>
                      <a:noFill/>
                      <a:ln w="38100">
                        <a:noFill/>
                        <a:miter/>
                      </a:ln>
                    </p:spPr>
                  </p:pic>
                </p:oleObj>
              </mc:Fallback>
            </mc:AlternateContent>
          </a:graphicData>
        </a:graphic>
      </p:graphicFrame>
      <p:graphicFrame>
        <p:nvGraphicFramePr>
          <p:cNvPr id="59397" name="Object 3"/>
          <p:cNvGraphicFramePr>
            <a:graphicFrameLocks noChangeAspect="1"/>
          </p:cNvGraphicFramePr>
          <p:nvPr/>
        </p:nvGraphicFramePr>
        <p:xfrm>
          <a:off x="1339850" y="4219575"/>
          <a:ext cx="3519488" cy="1333500"/>
        </p:xfrm>
        <a:graphic>
          <a:graphicData uri="http://schemas.openxmlformats.org/presentationml/2006/ole">
            <mc:AlternateContent xmlns:mc="http://schemas.openxmlformats.org/markup-compatibility/2006">
              <mc:Choice xmlns:v="urn:schemas-microsoft-com:vml" Requires="v">
                <p:oleObj spid="_x0000_s3102" name="" r:id="rId3" imgW="37795200" imgH="14224000" progId="Equation.3">
                  <p:embed/>
                </p:oleObj>
              </mc:Choice>
              <mc:Fallback>
                <p:oleObj name="" r:id="rId3" imgW="37795200" imgH="14224000" progId="Equation.3">
                  <p:embed/>
                  <p:pic>
                    <p:nvPicPr>
                      <p:cNvPr id="0" name="图片 3101"/>
                      <p:cNvPicPr/>
                      <p:nvPr/>
                    </p:nvPicPr>
                    <p:blipFill>
                      <a:blip r:embed="rId4"/>
                      <a:stretch>
                        <a:fillRect/>
                      </a:stretch>
                    </p:blipFill>
                    <p:spPr>
                      <a:xfrm>
                        <a:off x="1339850" y="4219575"/>
                        <a:ext cx="3519488" cy="1333500"/>
                      </a:xfrm>
                      <a:prstGeom prst="rect">
                        <a:avLst/>
                      </a:prstGeom>
                      <a:noFill/>
                      <a:ln w="38100">
                        <a:noFill/>
                        <a:miter/>
                      </a:ln>
                    </p:spPr>
                  </p:pic>
                </p:oleObj>
              </mc:Fallback>
            </mc:AlternateContent>
          </a:graphicData>
        </a:graphic>
      </p:graphicFrame>
      <p:sp>
        <p:nvSpPr>
          <p:cNvPr id="59398" name="Rectangle 7"/>
          <p:cNvSpPr/>
          <p:nvPr/>
        </p:nvSpPr>
        <p:spPr>
          <a:xfrm>
            <a:off x="457200" y="1447800"/>
            <a:ext cx="2971800" cy="641350"/>
          </a:xfrm>
          <a:prstGeom prst="rect">
            <a:avLst/>
          </a:prstGeom>
          <a:noFill/>
          <a:ln w="9525">
            <a:noFill/>
          </a:ln>
        </p:spPr>
        <p:txBody>
          <a:bodyPr>
            <a:spAutoFit/>
          </a:bodyPr>
          <a:p>
            <a:pPr eaLnBrk="1" hangingPunct="1"/>
            <a:r>
              <a:rPr lang="en-US" altLang="zh-CN" sz="3600" b="1" dirty="0">
                <a:latin typeface="Times New Roman" panose="02020603050405020304" pitchFamily="18" charset="0"/>
                <a:ea typeface="宋体" panose="02010600030101010101" pitchFamily="2" charset="-122"/>
              </a:rPr>
              <a:t>Δ</a:t>
            </a:r>
            <a:r>
              <a:rPr lang="en-US" altLang="zh-CN" sz="3600" b="1" i="1" dirty="0">
                <a:latin typeface="Times New Roman" panose="02020603050405020304" pitchFamily="18" charset="0"/>
                <a:ea typeface="宋体" panose="02010600030101010101" pitchFamily="2" charset="-122"/>
              </a:rPr>
              <a:t>T</a:t>
            </a:r>
            <a:r>
              <a:rPr lang="en-US" altLang="zh-CN" sz="3600" b="1" baseline="-30000" dirty="0">
                <a:latin typeface="Times New Roman" panose="02020603050405020304" pitchFamily="18" charset="0"/>
                <a:ea typeface="宋体" panose="02010600030101010101" pitchFamily="2" charset="-122"/>
              </a:rPr>
              <a:t>f</a:t>
            </a:r>
            <a:r>
              <a:rPr lang="en-US" altLang="zh-CN" sz="3600" b="1" dirty="0">
                <a:latin typeface="Times New Roman" panose="02020603050405020304" pitchFamily="18" charset="0"/>
                <a:ea typeface="宋体" panose="02010600030101010101" pitchFamily="2" charset="-122"/>
              </a:rPr>
              <a:t>=</a:t>
            </a:r>
            <a:r>
              <a:rPr lang="en-US" altLang="zh-CN" sz="3600" b="1" i="1" dirty="0">
                <a:latin typeface="Times New Roman" panose="02020603050405020304" pitchFamily="18" charset="0"/>
                <a:ea typeface="宋体" panose="02010600030101010101" pitchFamily="2" charset="-122"/>
              </a:rPr>
              <a:t> K</a:t>
            </a:r>
            <a:r>
              <a:rPr lang="en-US" altLang="zh-CN" sz="3600" b="1" baseline="-30000" dirty="0">
                <a:latin typeface="Times New Roman" panose="02020603050405020304" pitchFamily="18" charset="0"/>
                <a:ea typeface="宋体" panose="02010600030101010101" pitchFamily="2" charset="-122"/>
              </a:rPr>
              <a:t>f</a:t>
            </a:r>
            <a:r>
              <a:rPr lang="en-US" altLang="zh-CN" sz="3600" b="1" dirty="0">
                <a:latin typeface="Times New Roman" panose="02020603050405020304" pitchFamily="18" charset="0"/>
                <a:ea typeface="宋体" panose="02010600030101010101" pitchFamily="2" charset="-122"/>
              </a:rPr>
              <a:t>·</a:t>
            </a:r>
            <a:r>
              <a:rPr lang="en-US" altLang="zh-CN" sz="3600" b="1" i="1" dirty="0">
                <a:latin typeface="Times New Roman" panose="02020603050405020304" pitchFamily="18" charset="0"/>
                <a:ea typeface="宋体" panose="02010600030101010101" pitchFamily="2" charset="-122"/>
              </a:rPr>
              <a:t>b</a:t>
            </a:r>
            <a:r>
              <a:rPr lang="en-US" altLang="zh-CN" sz="3600" b="1" baseline="-30000" dirty="0">
                <a:latin typeface="Times New Roman" panose="02020603050405020304" pitchFamily="18" charset="0"/>
                <a:ea typeface="宋体" panose="02010600030101010101" pitchFamily="2" charset="-122"/>
              </a:rPr>
              <a:t>B</a:t>
            </a:r>
            <a:r>
              <a:rPr lang="en-US" altLang="zh-CN" sz="3600" b="1" dirty="0">
                <a:latin typeface="Times New Roman" panose="02020603050405020304" pitchFamily="18" charset="0"/>
                <a:ea typeface="黑体" panose="02010609060101010101" pitchFamily="49" charset="-122"/>
              </a:rPr>
              <a:t> </a:t>
            </a:r>
            <a:endParaRPr lang="en-US" altLang="zh-CN" sz="3600" b="1" dirty="0">
              <a:latin typeface="Times New Roman" panose="02020603050405020304" pitchFamily="18" charset="0"/>
              <a:ea typeface="宋体" panose="02010600030101010101" pitchFamily="2" charset="-122"/>
            </a:endParaRPr>
          </a:p>
        </p:txBody>
      </p:sp>
      <p:sp>
        <p:nvSpPr>
          <p:cNvPr id="59399" name="灯片编号占位符 5"/>
          <p:cNvSpPr txBox="1">
            <a:spLocks noGrp="1"/>
          </p:cNvSpPr>
          <p:nvPr/>
        </p:nvSpPr>
        <p:spPr>
          <a:xfrm>
            <a:off x="8143875" y="5786438"/>
            <a:ext cx="582613"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2"/>
          <p:cNvSpPr>
            <a:spLocks noGrp="1" noRot="1" noChangeArrowheads="1"/>
          </p:cNvSpPr>
          <p:nvPr>
            <p:ph type="title"/>
          </p:nvPr>
        </p:nvSpPr>
        <p:spPr>
          <a:xfrm>
            <a:off x="785813" y="0"/>
            <a:ext cx="7458075" cy="765175"/>
          </a:xfrm>
        </p:spPr>
        <p:txBody>
          <a:bodyPr vert="horz" lIns="91440" tIns="45720" rIns="91440" bIns="45720" rtlCol="0" anchor="ctr">
            <a:no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40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宋体" panose="02010600030101010101" pitchFamily="2" charset="-122"/>
                <a:ea typeface="+mj-ea"/>
                <a:cs typeface="+mj-cs"/>
              </a:rPr>
              <a:t>溶液的沸点升高和凝固点降低</a:t>
            </a:r>
            <a:endParaRPr kumimoji="1" lang="zh-CN" altLang="en-US" sz="40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宋体" panose="02010600030101010101" pitchFamily="2" charset="-122"/>
              <a:ea typeface="+mj-ea"/>
              <a:cs typeface="+mj-cs"/>
            </a:endParaRPr>
          </a:p>
        </p:txBody>
      </p:sp>
      <p:sp>
        <p:nvSpPr>
          <p:cNvPr id="60419" name="灯片编号占位符 5"/>
          <p:cNvSpPr txBox="1">
            <a:spLocks noGrp="1"/>
          </p:cNvSpPr>
          <p:nvPr>
            <p:ph type="sldNum" sz="quarter" idx="4"/>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graphicFrame>
        <p:nvGraphicFramePr>
          <p:cNvPr id="88093" name="Group 29"/>
          <p:cNvGraphicFramePr>
            <a:graphicFrameLocks noGrp="1"/>
          </p:cNvGraphicFramePr>
          <p:nvPr/>
        </p:nvGraphicFramePr>
        <p:xfrm>
          <a:off x="323850" y="981075"/>
          <a:ext cx="8569325" cy="5472113"/>
        </p:xfrm>
        <a:graphic>
          <a:graphicData uri="http://schemas.openxmlformats.org/drawingml/2006/table">
            <a:tbl>
              <a:tblPr/>
              <a:tblGrid>
                <a:gridCol w="1108075"/>
                <a:gridCol w="3568700"/>
                <a:gridCol w="288925"/>
                <a:gridCol w="3603625"/>
              </a:tblGrid>
              <a:tr h="7048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比较</a:t>
                      </a:r>
                      <a:endPar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沸点 </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凝固点 </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P&lt;P(s),</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787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条件</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液</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外</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l</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20637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原因</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纯溶剂：</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外</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T</a:t>
                      </a:r>
                      <a:r>
                        <a:rPr kumimoji="0" lang="en-US" altLang="zh-CN" sz="2400" b="1"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溶液：</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&lt; </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外</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要使</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外</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则</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T</a:t>
                      </a:r>
                      <a:r>
                        <a:rPr kumimoji="0" lang="en-US" altLang="zh-CN" sz="2400" b="1"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必</a:t>
                      </a:r>
                      <a:r>
                        <a:rPr kumimoji="0"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纯溶剂</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T</a:t>
                      </a:r>
                      <a:r>
                        <a:rPr kumimoji="0" lang="en-US" altLang="zh-CN" sz="2400" b="1"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rPr>
                        <a:t>f</a:t>
                      </a:r>
                      <a:r>
                        <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溶液：</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要使冰不融化</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则</a:t>
                      </a:r>
                      <a:r>
                        <a:rPr kumimoji="0" lang="en-US" altLang="zh-CN" sz="24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T</a:t>
                      </a:r>
                      <a:r>
                        <a:rPr kumimoji="0" lang="en-US" altLang="zh-CN" sz="24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f</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必</a:t>
                      </a:r>
                      <a:r>
                        <a:rPr kumimoji="0"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787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本质</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3200" b="1" i="0" u="none" strike="noStrike" cap="none" normalizeH="0" baseline="0" dirty="0" smtClean="0">
                          <a:ln>
                            <a:noFill/>
                          </a:ln>
                          <a:solidFill>
                            <a:srgbClr val="000099"/>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溶液的蒸气压下降</a:t>
                      </a:r>
                      <a:endParaRPr kumimoji="0" lang="zh-CN" altLang="en-US" sz="3200" b="1" i="0" u="none" strike="noStrike" cap="none" normalizeH="0" baseline="0" dirty="0" smtClean="0">
                        <a:ln>
                          <a:noFill/>
                        </a:ln>
                        <a:solidFill>
                          <a:srgbClr val="000099"/>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11287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定量</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关系</a:t>
                      </a:r>
                      <a:endPar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1" lang="en-US" altLang="zh-CN" sz="2800" b="1" i="0"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Δ</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T</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 </a:t>
                      </a:r>
                      <a:r>
                        <a:rPr kumimoji="1" lang="en-US" altLang="zh-CN" sz="2800" b="1" i="1"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T</a:t>
                      </a:r>
                      <a:r>
                        <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1"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T</a:t>
                      </a:r>
                      <a:r>
                        <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30000" dirty="0" smtClean="0">
                          <a:ln>
                            <a:noFill/>
                          </a:ln>
                          <a:solidFill>
                            <a:srgbClr val="C00000"/>
                          </a:solidFill>
                          <a:effectLst/>
                          <a:latin typeface="Times New Roman" panose="02020603050405020304" pitchFamily="18" charset="0"/>
                          <a:ea typeface="宋体" panose="02010600030101010101" pitchFamily="2" charset="-122"/>
                        </a:rPr>
                        <a:t>0</a:t>
                      </a:r>
                      <a:r>
                        <a:rPr kumimoji="1" lang="en-US" altLang="zh-CN" sz="2800" b="1" i="1"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1"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K</a:t>
                      </a:r>
                      <a:r>
                        <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B</a:t>
                      </a:r>
                      <a:endPar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（适用稀溶液</a:t>
                      </a:r>
                      <a:r>
                        <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1" lang="en-US" altLang="zh-CN" sz="2800" b="1" i="0"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Δ</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T</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f</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 </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T</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f</a:t>
                      </a:r>
                      <a:r>
                        <a:rPr kumimoji="1" lang="en-US" altLang="zh-CN" sz="2800" b="1" i="0" u="none" strike="noStrike" cap="none" normalizeH="0" baseline="30000" dirty="0" err="1" smtClean="0">
                          <a:ln>
                            <a:noFill/>
                          </a:ln>
                          <a:solidFill>
                            <a:srgbClr val="C00000"/>
                          </a:solidFill>
                          <a:effectLst/>
                          <a:latin typeface="Times New Roman" panose="02020603050405020304" pitchFamily="18" charset="0"/>
                          <a:ea typeface="宋体" panose="02010600030101010101" pitchFamily="2" charset="-122"/>
                        </a:rPr>
                        <a:t>o</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 </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T</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f</a:t>
                      </a:r>
                      <a:r>
                        <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K</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f</a:t>
                      </a:r>
                      <a:r>
                        <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B</a:t>
                      </a:r>
                      <a:endPar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（常用来测分子量</a:t>
                      </a:r>
                      <a:r>
                        <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AutoShape 2"/>
          <p:cNvSpPr/>
          <p:nvPr/>
        </p:nvSpPr>
        <p:spPr>
          <a:xfrm>
            <a:off x="2946400" y="487363"/>
            <a:ext cx="2303463" cy="647700"/>
          </a:xfrm>
          <a:prstGeom prst="bevel">
            <a:avLst>
              <a:gd name="adj" fmla="val 12500"/>
            </a:avLst>
          </a:prstGeom>
          <a:solidFill>
            <a:srgbClr val="FF6600"/>
          </a:solidFill>
          <a:ln w="9525">
            <a:noFill/>
          </a:ln>
        </p:spPr>
        <p:txBody>
          <a:bodyPr lIns="0" tIns="0" rIns="0" bIns="0" anchor="ctr" anchorCtr="0"/>
          <a:p>
            <a:pPr algn="ctr" eaLnBrk="1" hangingPunct="1">
              <a:buNone/>
            </a:pPr>
            <a:r>
              <a:rPr lang="zh-CN" altLang="en-US" sz="3200" b="1" dirty="0">
                <a:latin typeface="等线" panose="02010600030101010101" pitchFamily="2" charset="-122"/>
                <a:ea typeface="黑体" panose="02010609060101010101" pitchFamily="49" charset="-122"/>
              </a:rPr>
              <a:t>问题解答</a:t>
            </a:r>
            <a:endParaRPr lang="zh-CN" altLang="en-US" sz="3200" b="1" dirty="0">
              <a:latin typeface="等线" panose="02010600030101010101" pitchFamily="2" charset="-122"/>
              <a:ea typeface="黑体" panose="02010609060101010101" pitchFamily="49" charset="-122"/>
            </a:endParaRPr>
          </a:p>
        </p:txBody>
      </p:sp>
      <p:sp>
        <p:nvSpPr>
          <p:cNvPr id="61443" name="Rectangle 12"/>
          <p:cNvSpPr/>
          <p:nvPr/>
        </p:nvSpPr>
        <p:spPr>
          <a:xfrm>
            <a:off x="827088" y="1773238"/>
            <a:ext cx="7648575" cy="566737"/>
          </a:xfrm>
          <a:prstGeom prst="rect">
            <a:avLst/>
          </a:prstGeom>
          <a:gradFill rotWithShape="0">
            <a:gsLst>
              <a:gs pos="0">
                <a:srgbClr val="FFFFFF">
                  <a:alpha val="89998"/>
                </a:srgbClr>
              </a:gs>
              <a:gs pos="100000">
                <a:srgbClr val="33CCFF">
                  <a:alpha val="59998"/>
                </a:srgbClr>
              </a:gs>
            </a:gsLst>
            <a:lin ang="2700000" scaled="1"/>
            <a:tileRect/>
          </a:gradFill>
          <a:ln w="9525" cap="flat" cmpd="sng">
            <a:prstDash val="solid"/>
            <a:miter/>
            <a:headEnd type="none" w="med" len="med"/>
            <a:tailEnd type="none" w="med" len="med"/>
          </a:ln>
          <a:scene3d>
            <a:camera prst="legacyObliqueTopRight">
              <a:rot lat="0" lon="0" rev="0"/>
            </a:camera>
            <a:lightRig rig="legacyFlat4" dir="b"/>
          </a:scene3d>
          <a:sp3d extrusionH="100000" prstMaterial="legacyMatte">
            <a:bevelT w="13500" h="13500" prst="angle"/>
            <a:bevelB w="13500" h="13500" prst="angle"/>
            <a:extrusionClr>
              <a:srgbClr val="66CCFF"/>
            </a:extrusionClr>
          </a:sp3d>
        </p:spPr>
        <p:txBody>
          <a:bodyPr wrap="none" anchor="ctr" anchorCtr="0">
            <a:flatTx/>
          </a:bodyPr>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sp>
        <p:nvSpPr>
          <p:cNvPr id="61444" name="AutoShape 13"/>
          <p:cNvSpPr/>
          <p:nvPr/>
        </p:nvSpPr>
        <p:spPr>
          <a:xfrm>
            <a:off x="152400" y="1701800"/>
            <a:ext cx="3675063" cy="690563"/>
          </a:xfrm>
          <a:prstGeom prst="bevel">
            <a:avLst>
              <a:gd name="adj" fmla="val 12500"/>
            </a:avLst>
          </a:prstGeom>
          <a:solidFill>
            <a:srgbClr val="FFFF00"/>
          </a:solidFill>
          <a:ln w="9525">
            <a:noFill/>
          </a:ln>
        </p:spPr>
        <p:txBody>
          <a:bodyPr wrap="none" anchor="ctr" anchorCtr="0"/>
          <a:p>
            <a:pPr eaLnBrk="1" hangingPunct="1">
              <a:buNone/>
            </a:pPr>
            <a:r>
              <a:rPr lang="zh-CN" altLang="en-US" sz="2400" b="1" dirty="0">
                <a:latin typeface="黑体" panose="02010609060101010101" pitchFamily="49" charset="-122"/>
                <a:ea typeface="黑体" panose="02010609060101010101" pitchFamily="49" charset="-122"/>
              </a:rPr>
              <a:t>冬天菠菜、白菜甜的原因</a:t>
            </a:r>
            <a:endParaRPr lang="zh-CN" altLang="en-US" sz="2400" b="1" dirty="0">
              <a:latin typeface="黑体" panose="02010609060101010101" pitchFamily="49" charset="-122"/>
              <a:ea typeface="黑体" panose="02010609060101010101" pitchFamily="49" charset="-122"/>
            </a:endParaRPr>
          </a:p>
        </p:txBody>
      </p:sp>
      <p:sp>
        <p:nvSpPr>
          <p:cNvPr id="43022" name="Rectangle 14"/>
          <p:cNvSpPr/>
          <p:nvPr/>
        </p:nvSpPr>
        <p:spPr>
          <a:xfrm>
            <a:off x="4572000" y="1701800"/>
            <a:ext cx="4219575" cy="685800"/>
          </a:xfrm>
          <a:prstGeom prst="rect">
            <a:avLst/>
          </a:prstGeom>
          <a:noFill/>
          <a:ln w="9525">
            <a:noFill/>
          </a:ln>
        </p:spPr>
        <p:txBody>
          <a:bodyPr wrap="none" anchor="ctr" anchorCtr="0"/>
          <a:p>
            <a:pPr eaLnBrk="1" hangingPunct="1"/>
            <a:r>
              <a:rPr lang="zh-CN" altLang="en-US" sz="2400" dirty="0">
                <a:solidFill>
                  <a:srgbClr val="003366"/>
                </a:solidFill>
                <a:latin typeface="黑体" panose="02010609060101010101" pitchFamily="49" charset="-122"/>
                <a:ea typeface="黑体" panose="02010609060101010101" pitchFamily="49" charset="-122"/>
              </a:rPr>
              <a:t>植物的抗寒性</a:t>
            </a:r>
            <a:endParaRPr lang="zh-CN" altLang="en-US" sz="2400" dirty="0">
              <a:solidFill>
                <a:srgbClr val="003366"/>
              </a:solidFill>
              <a:latin typeface="黑体" panose="02010609060101010101" pitchFamily="49" charset="-122"/>
              <a:ea typeface="黑体" panose="02010609060101010101" pitchFamily="49" charset="-122"/>
            </a:endParaRPr>
          </a:p>
        </p:txBody>
      </p:sp>
      <p:grpSp>
        <p:nvGrpSpPr>
          <p:cNvPr id="2" name="Group 35"/>
          <p:cNvGrpSpPr/>
          <p:nvPr/>
        </p:nvGrpSpPr>
        <p:grpSpPr>
          <a:xfrm>
            <a:off x="900113" y="4508500"/>
            <a:ext cx="1943100" cy="1657350"/>
            <a:chOff x="567" y="2387"/>
            <a:chExt cx="887" cy="1141"/>
          </a:xfrm>
        </p:grpSpPr>
        <p:sp>
          <p:nvSpPr>
            <p:cNvPr id="61465" name="AutoShape 36"/>
            <p:cNvSpPr/>
            <p:nvPr/>
          </p:nvSpPr>
          <p:spPr>
            <a:xfrm>
              <a:off x="567" y="2432"/>
              <a:ext cx="866" cy="1096"/>
            </a:xfrm>
            <a:prstGeom prst="roundRect">
              <a:avLst>
                <a:gd name="adj" fmla="val 10699"/>
              </a:avLst>
            </a:prstGeom>
            <a:gradFill rotWithShape="0">
              <a:gsLst>
                <a:gs pos="0">
                  <a:srgbClr val="FFFFFF"/>
                </a:gs>
                <a:gs pos="100000">
                  <a:srgbClr val="C0C0C0">
                    <a:alpha val="70000"/>
                  </a:srgbClr>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C0C0C0"/>
              </a:extrusionClr>
            </a:sp3d>
          </p:spPr>
          <p:txBody>
            <a:bodyPr wrap="none" anchor="ctr" anchorCtr="0">
              <a:flatTx/>
            </a:bodyPr>
            <a:p>
              <a:pPr eaLnBrk="1" hangingPunct="1">
                <a:lnSpc>
                  <a:spcPct val="120000"/>
                </a:lnSpc>
              </a:pPr>
              <a:r>
                <a:rPr lang="zh-CN" altLang="en-US" b="1" dirty="0">
                  <a:latin typeface="Arial" panose="020B0604020202020204" pitchFamily="34" charset="0"/>
                  <a:ea typeface="黑体" panose="02010609060101010101" pitchFamily="49" charset="-122"/>
                </a:rPr>
                <a:t>如：冬天下霜时</a:t>
              </a:r>
              <a:endParaRPr lang="zh-CN" altLang="en-US" b="1" dirty="0">
                <a:latin typeface="Arial" panose="020B0604020202020204" pitchFamily="34" charset="0"/>
                <a:ea typeface="黑体" panose="02010609060101010101" pitchFamily="49" charset="-122"/>
              </a:endParaRPr>
            </a:p>
          </p:txBody>
        </p:sp>
        <p:sp>
          <p:nvSpPr>
            <p:cNvPr id="61466" name="AutoShape 37"/>
            <p:cNvSpPr/>
            <p:nvPr/>
          </p:nvSpPr>
          <p:spPr>
            <a:xfrm>
              <a:off x="567" y="2387"/>
              <a:ext cx="887" cy="259"/>
            </a:xfrm>
            <a:prstGeom prst="roundRect">
              <a:avLst>
                <a:gd name="adj" fmla="val 50000"/>
              </a:avLst>
            </a:prstGeom>
            <a:gradFill rotWithShape="0">
              <a:gsLst>
                <a:gs pos="0">
                  <a:srgbClr val="7067AF"/>
                </a:gs>
                <a:gs pos="50000">
                  <a:srgbClr val="4A4474"/>
                </a:gs>
                <a:gs pos="100000">
                  <a:srgbClr val="7067AF"/>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7067AF"/>
              </a:extrusionClr>
            </a:sp3d>
          </p:spPr>
          <p:txBody>
            <a:bodyPr wrap="none" anchor="ctr" anchorCtr="0">
              <a:flatTx/>
            </a:bodyPr>
            <a:p>
              <a:pPr eaLnBrk="1" hangingPunct="1"/>
              <a:r>
                <a:rPr lang="zh-CN" altLang="en-US" sz="1600" b="1" dirty="0">
                  <a:solidFill>
                    <a:srgbClr val="FFFFFF"/>
                  </a:solidFill>
                  <a:latin typeface="Arial" panose="020B0604020202020204" pitchFamily="34" charset="0"/>
                  <a:ea typeface="黑体" panose="02010609060101010101" pitchFamily="49" charset="-122"/>
                </a:rPr>
                <a:t>外界温度变化较大</a:t>
              </a:r>
              <a:endParaRPr lang="zh-CN" altLang="en-US" sz="1600" b="1" dirty="0">
                <a:solidFill>
                  <a:srgbClr val="FFFFFF"/>
                </a:solidFill>
                <a:latin typeface="Arial" panose="020B0604020202020204" pitchFamily="34" charset="0"/>
                <a:ea typeface="黑体" panose="02010609060101010101" pitchFamily="49" charset="-122"/>
              </a:endParaRPr>
            </a:p>
          </p:txBody>
        </p:sp>
      </p:grpSp>
      <p:sp>
        <p:nvSpPr>
          <p:cNvPr id="43046" name="AutoShape 38"/>
          <p:cNvSpPr/>
          <p:nvPr/>
        </p:nvSpPr>
        <p:spPr>
          <a:xfrm>
            <a:off x="2916238" y="5011738"/>
            <a:ext cx="792162" cy="423862"/>
          </a:xfrm>
          <a:prstGeom prst="rightArrow">
            <a:avLst>
              <a:gd name="adj1" fmla="val 46000"/>
              <a:gd name="adj2" fmla="val 101501"/>
            </a:avLst>
          </a:prstGeom>
          <a:solidFill>
            <a:srgbClr val="33CCFF"/>
          </a:solidFill>
          <a:ln w="9525" cap="flat" cmpd="sng">
            <a:prstDash val="solid"/>
            <a:miter/>
            <a:headEnd type="none" w="med" len="med"/>
            <a:tailEnd type="none" w="med" len="med"/>
          </a:ln>
          <a:scene3d>
            <a:camera prst="legacyObliqueTopRight">
              <a:rot lat="0" lon="0" rev="0"/>
            </a:camera>
            <a:lightRig rig="legacyFlat3" dir="b"/>
          </a:scene3d>
          <a:sp3d extrusionH="163500" prstMaterial="legacyMatte">
            <a:bevelT w="13500" h="13500" prst="angle"/>
            <a:bevelB w="13500" h="13500" prst="angle"/>
            <a:extrusionClr>
              <a:srgbClr val="33CCFF"/>
            </a:extrusionClr>
          </a:sp3d>
        </p:spPr>
        <p:txBody>
          <a:bodyPr wrap="none" anchor="ctr" anchorCtr="0">
            <a:flatTx/>
          </a:bodyPr>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grpSp>
        <p:nvGrpSpPr>
          <p:cNvPr id="3" name="Group 39"/>
          <p:cNvGrpSpPr/>
          <p:nvPr/>
        </p:nvGrpSpPr>
        <p:grpSpPr>
          <a:xfrm>
            <a:off x="3851275" y="4508500"/>
            <a:ext cx="1943100" cy="1657350"/>
            <a:chOff x="567" y="2387"/>
            <a:chExt cx="887" cy="1141"/>
          </a:xfrm>
        </p:grpSpPr>
        <p:sp>
          <p:nvSpPr>
            <p:cNvPr id="61463" name="AutoShape 40"/>
            <p:cNvSpPr/>
            <p:nvPr/>
          </p:nvSpPr>
          <p:spPr>
            <a:xfrm>
              <a:off x="567" y="2432"/>
              <a:ext cx="866" cy="1096"/>
            </a:xfrm>
            <a:prstGeom prst="roundRect">
              <a:avLst>
                <a:gd name="adj" fmla="val 10699"/>
              </a:avLst>
            </a:prstGeom>
            <a:gradFill rotWithShape="0">
              <a:gsLst>
                <a:gs pos="0">
                  <a:srgbClr val="FFFFFF"/>
                </a:gs>
                <a:gs pos="100000">
                  <a:srgbClr val="C0C0C0">
                    <a:alpha val="70000"/>
                  </a:srgbClr>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C0C0C0"/>
              </a:extrusionClr>
            </a:sp3d>
          </p:spPr>
          <p:txBody>
            <a:bodyPr wrap="none" anchor="ctr" anchorCtr="0">
              <a:flatTx/>
            </a:bodyPr>
            <a:p>
              <a:pPr eaLnBrk="1" hangingPunct="1">
                <a:lnSpc>
                  <a:spcPct val="120000"/>
                </a:lnSpc>
              </a:pPr>
              <a:r>
                <a:rPr lang="en-US" altLang="zh-CN" sz="1600" b="1" dirty="0">
                  <a:latin typeface="Arial" panose="020B0604020202020204" pitchFamily="34" charset="0"/>
                  <a:ea typeface="黑体" panose="02010609060101010101" pitchFamily="49" charset="-122"/>
                </a:rPr>
                <a:t> </a:t>
              </a:r>
              <a:r>
                <a:rPr lang="zh-CN" altLang="en-US" sz="1600" b="1" dirty="0">
                  <a:latin typeface="Arial" panose="020B0604020202020204" pitchFamily="34" charset="0"/>
                  <a:ea typeface="黑体" panose="02010609060101010101" pitchFamily="49" charset="-122"/>
                </a:rPr>
                <a:t>细胞中有机体产生</a:t>
              </a:r>
              <a:endParaRPr lang="zh-CN" altLang="en-US" sz="1600" b="1" dirty="0">
                <a:latin typeface="Arial" panose="020B0604020202020204" pitchFamily="34" charset="0"/>
                <a:ea typeface="黑体" panose="02010609060101010101" pitchFamily="49" charset="-122"/>
              </a:endParaRPr>
            </a:p>
            <a:p>
              <a:pPr eaLnBrk="1" hangingPunct="1">
                <a:lnSpc>
                  <a:spcPct val="120000"/>
                </a:lnSpc>
              </a:pPr>
              <a:r>
                <a:rPr lang="zh-CN" altLang="en-US" sz="1600" b="1" dirty="0">
                  <a:latin typeface="Arial" panose="020B0604020202020204" pitchFamily="34" charset="0"/>
                  <a:ea typeface="黑体" panose="02010609060101010101" pitchFamily="49" charset="-122"/>
                </a:rPr>
                <a:t>大量可溶性化合物</a:t>
              </a:r>
              <a:endParaRPr lang="zh-CN" altLang="en-US" sz="1600" b="1" dirty="0">
                <a:latin typeface="Arial" panose="020B0604020202020204" pitchFamily="34" charset="0"/>
                <a:ea typeface="黑体" panose="02010609060101010101" pitchFamily="49" charset="-122"/>
              </a:endParaRPr>
            </a:p>
          </p:txBody>
        </p:sp>
        <p:sp>
          <p:nvSpPr>
            <p:cNvPr id="61464" name="AutoShape 41"/>
            <p:cNvSpPr/>
            <p:nvPr/>
          </p:nvSpPr>
          <p:spPr>
            <a:xfrm>
              <a:off x="567" y="2387"/>
              <a:ext cx="887" cy="259"/>
            </a:xfrm>
            <a:prstGeom prst="roundRect">
              <a:avLst>
                <a:gd name="adj" fmla="val 50000"/>
              </a:avLst>
            </a:prstGeom>
            <a:gradFill rotWithShape="0">
              <a:gsLst>
                <a:gs pos="0">
                  <a:srgbClr val="7067AF"/>
                </a:gs>
                <a:gs pos="50000">
                  <a:srgbClr val="4A4474"/>
                </a:gs>
                <a:gs pos="100000">
                  <a:srgbClr val="7067AF"/>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7067AF"/>
              </a:extrusionClr>
            </a:sp3d>
          </p:spPr>
          <p:txBody>
            <a:bodyPr wrap="none" anchor="ctr" anchorCtr="0">
              <a:flatTx/>
            </a:bodyPr>
            <a:p>
              <a:pPr eaLnBrk="1" hangingPunct="1"/>
              <a:r>
                <a:rPr lang="zh-CN" altLang="en-US" sz="1600" b="1" dirty="0">
                  <a:solidFill>
                    <a:srgbClr val="FFFFFF"/>
                  </a:solidFill>
                  <a:latin typeface="Arial" panose="020B0604020202020204" pitchFamily="34" charset="0"/>
                  <a:ea typeface="黑体" panose="02010609060101010101" pitchFamily="49" charset="-122"/>
                </a:rPr>
                <a:t>植物抗寒反应</a:t>
              </a:r>
              <a:endParaRPr lang="zh-CN" altLang="en-US" sz="1600" b="1" dirty="0">
                <a:solidFill>
                  <a:srgbClr val="FFFFFF"/>
                </a:solidFill>
                <a:latin typeface="Arial" panose="020B0604020202020204" pitchFamily="34" charset="0"/>
                <a:ea typeface="黑体" panose="02010609060101010101" pitchFamily="49" charset="-122"/>
              </a:endParaRPr>
            </a:p>
          </p:txBody>
        </p:sp>
      </p:grpSp>
      <p:sp>
        <p:nvSpPr>
          <p:cNvPr id="43051" name="AutoShape 43"/>
          <p:cNvSpPr/>
          <p:nvPr/>
        </p:nvSpPr>
        <p:spPr>
          <a:xfrm>
            <a:off x="6804025" y="4579938"/>
            <a:ext cx="1897063" cy="1592262"/>
          </a:xfrm>
          <a:prstGeom prst="roundRect">
            <a:avLst>
              <a:gd name="adj" fmla="val 10699"/>
            </a:avLst>
          </a:prstGeom>
          <a:gradFill rotWithShape="0">
            <a:gsLst>
              <a:gs pos="0">
                <a:srgbClr val="FFFFFF"/>
              </a:gs>
              <a:gs pos="100000">
                <a:srgbClr val="C0C0C0">
                  <a:alpha val="70000"/>
                </a:srgbClr>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C0C0C0"/>
            </a:extrusionClr>
          </a:sp3d>
        </p:spPr>
        <p:txBody>
          <a:bodyPr wrap="none" anchor="ctr" anchorCtr="0">
            <a:flatTx/>
          </a:bodyPr>
          <a:p>
            <a:pPr eaLnBrk="1" hangingPunct="1">
              <a:lnSpc>
                <a:spcPct val="120000"/>
              </a:lnSpc>
            </a:pPr>
            <a:r>
              <a:rPr lang="zh-CN" altLang="en-US" sz="1600" b="1" dirty="0">
                <a:latin typeface="Times New Roman" panose="02020603050405020304" pitchFamily="18" charset="0"/>
                <a:ea typeface="黑体" panose="02010609060101010101" pitchFamily="49" charset="-122"/>
              </a:rPr>
              <a:t>细胞液凝固点降低</a:t>
            </a:r>
            <a:r>
              <a:rPr lang="en-US" altLang="zh-CN" sz="1600" b="1" dirty="0">
                <a:latin typeface="Times New Roman" panose="02020603050405020304" pitchFamily="18" charset="0"/>
                <a:ea typeface="黑体" panose="02010609060101010101" pitchFamily="49" charset="-122"/>
              </a:rPr>
              <a:t>,</a:t>
            </a:r>
            <a:endParaRPr lang="en-US" altLang="zh-CN" sz="1600" b="1" dirty="0">
              <a:latin typeface="Times New Roman" panose="02020603050405020304" pitchFamily="18" charset="0"/>
              <a:ea typeface="黑体" panose="02010609060101010101" pitchFamily="49" charset="-122"/>
            </a:endParaRPr>
          </a:p>
          <a:p>
            <a:pPr eaLnBrk="1" hangingPunct="1">
              <a:lnSpc>
                <a:spcPct val="120000"/>
              </a:lnSpc>
            </a:pPr>
            <a:r>
              <a:rPr lang="zh-CN" altLang="en-US" sz="1600" b="1" dirty="0">
                <a:latin typeface="Times New Roman" panose="02020603050405020304" pitchFamily="18" charset="0"/>
                <a:ea typeface="黑体" panose="02010609060101010101" pitchFamily="49" charset="-122"/>
              </a:rPr>
              <a:t>避免植物被冻坏</a:t>
            </a:r>
            <a:endParaRPr lang="zh-CN" altLang="en-US" sz="1600" b="1" dirty="0">
              <a:latin typeface="Times New Roman" panose="02020603050405020304" pitchFamily="18" charset="0"/>
              <a:ea typeface="黑体" panose="02010609060101010101" pitchFamily="49" charset="-122"/>
            </a:endParaRPr>
          </a:p>
        </p:txBody>
      </p:sp>
      <p:sp>
        <p:nvSpPr>
          <p:cNvPr id="43052" name="AutoShape 44"/>
          <p:cNvSpPr/>
          <p:nvPr/>
        </p:nvSpPr>
        <p:spPr>
          <a:xfrm>
            <a:off x="6804025" y="4508500"/>
            <a:ext cx="1943100" cy="376238"/>
          </a:xfrm>
          <a:prstGeom prst="roundRect">
            <a:avLst>
              <a:gd name="adj" fmla="val 50000"/>
            </a:avLst>
          </a:prstGeom>
          <a:gradFill rotWithShape="0">
            <a:gsLst>
              <a:gs pos="0">
                <a:srgbClr val="7067AF"/>
              </a:gs>
              <a:gs pos="50000">
                <a:srgbClr val="4A4474"/>
              </a:gs>
              <a:gs pos="100000">
                <a:srgbClr val="7067AF"/>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7067AF"/>
            </a:extrusionClr>
          </a:sp3d>
        </p:spPr>
        <p:txBody>
          <a:bodyPr wrap="none" anchor="ctr" anchorCtr="0">
            <a:flatTx/>
          </a:bodyPr>
          <a:p>
            <a:pPr eaLnBrk="1" hangingPunct="1"/>
            <a:r>
              <a:rPr lang="zh-CN" altLang="en-US" sz="1600" b="1" dirty="0">
                <a:solidFill>
                  <a:schemeClr val="bg1"/>
                </a:solidFill>
                <a:latin typeface="Times New Roman" panose="02020603050405020304" pitchFamily="18" charset="0"/>
                <a:ea typeface="黑体" panose="02010609060101010101" pitchFamily="49" charset="-122"/>
              </a:rPr>
              <a:t>细胞液浓度升高</a:t>
            </a:r>
            <a:endParaRPr lang="zh-CN" altLang="en-US" sz="1600" b="1" dirty="0">
              <a:solidFill>
                <a:schemeClr val="bg1"/>
              </a:solidFill>
              <a:latin typeface="Times New Roman" panose="02020603050405020304" pitchFamily="18" charset="0"/>
              <a:ea typeface="黑体" panose="02010609060101010101" pitchFamily="49" charset="-122"/>
            </a:endParaRPr>
          </a:p>
        </p:txBody>
      </p:sp>
      <p:sp>
        <p:nvSpPr>
          <p:cNvPr id="43053" name="AutoShape 45"/>
          <p:cNvSpPr/>
          <p:nvPr/>
        </p:nvSpPr>
        <p:spPr>
          <a:xfrm>
            <a:off x="5867400" y="5005388"/>
            <a:ext cx="792163" cy="423862"/>
          </a:xfrm>
          <a:prstGeom prst="rightArrow">
            <a:avLst>
              <a:gd name="adj1" fmla="val 46000"/>
              <a:gd name="adj2" fmla="val 101501"/>
            </a:avLst>
          </a:prstGeom>
          <a:solidFill>
            <a:srgbClr val="33CCFF"/>
          </a:solidFill>
          <a:ln w="9525" cap="flat" cmpd="sng">
            <a:prstDash val="solid"/>
            <a:miter/>
            <a:headEnd type="none" w="med" len="med"/>
            <a:tailEnd type="none" w="med" len="med"/>
          </a:ln>
          <a:scene3d>
            <a:camera prst="legacyObliqueTopRight">
              <a:rot lat="0" lon="0" rev="0"/>
            </a:camera>
            <a:lightRig rig="legacyFlat3" dir="b"/>
          </a:scene3d>
          <a:sp3d extrusionH="163500" prstMaterial="legacyMatte">
            <a:bevelT w="13500" h="13500" prst="angle"/>
            <a:bevelB w="13500" h="13500" prst="angle"/>
            <a:extrusionClr>
              <a:srgbClr val="33CCFF"/>
            </a:extrusionClr>
          </a:sp3d>
        </p:spPr>
        <p:txBody>
          <a:bodyPr wrap="none" anchor="ctr" anchorCtr="0">
            <a:flatTx/>
          </a:bodyPr>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grpSp>
        <p:nvGrpSpPr>
          <p:cNvPr id="4" name="Group 46"/>
          <p:cNvGrpSpPr>
            <a:grpSpLocks noChangeAspect="1"/>
          </p:cNvGrpSpPr>
          <p:nvPr/>
        </p:nvGrpSpPr>
        <p:grpSpPr>
          <a:xfrm>
            <a:off x="3492500" y="2781300"/>
            <a:ext cx="3517900" cy="1154113"/>
            <a:chOff x="0" y="0"/>
            <a:chExt cx="1786" cy="727"/>
          </a:xfrm>
        </p:grpSpPr>
        <p:sp>
          <p:nvSpPr>
            <p:cNvPr id="61458" name="Rectangle 47"/>
            <p:cNvSpPr>
              <a:spLocks noChangeAspect="1"/>
            </p:cNvSpPr>
            <p:nvPr/>
          </p:nvSpPr>
          <p:spPr>
            <a:xfrm>
              <a:off x="0" y="0"/>
              <a:ext cx="687" cy="303"/>
            </a:xfrm>
            <a:prstGeom prst="rect">
              <a:avLst/>
            </a:prstGeom>
            <a:solidFill>
              <a:srgbClr val="C3EAE9"/>
            </a:solidFill>
            <a:ln w="9525">
              <a:noFill/>
            </a:ln>
          </p:spPr>
          <p:txBody>
            <a:bodyPr wrap="none" anchor="ctr" anchorCtr="0"/>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sp>
          <p:nvSpPr>
            <p:cNvPr id="61459" name="Rectangle 48"/>
            <p:cNvSpPr>
              <a:spLocks noChangeAspect="1"/>
            </p:cNvSpPr>
            <p:nvPr/>
          </p:nvSpPr>
          <p:spPr>
            <a:xfrm>
              <a:off x="1099" y="0"/>
              <a:ext cx="687" cy="303"/>
            </a:xfrm>
            <a:prstGeom prst="rect">
              <a:avLst/>
            </a:prstGeom>
            <a:solidFill>
              <a:srgbClr val="C3EAE9"/>
            </a:solidFill>
            <a:ln w="9525">
              <a:noFill/>
            </a:ln>
          </p:spPr>
          <p:txBody>
            <a:bodyPr wrap="none" anchor="ctr" anchorCtr="0"/>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sp>
          <p:nvSpPr>
            <p:cNvPr id="61460" name="Rectangle 49"/>
            <p:cNvSpPr>
              <a:spLocks noChangeAspect="1"/>
            </p:cNvSpPr>
            <p:nvPr/>
          </p:nvSpPr>
          <p:spPr>
            <a:xfrm>
              <a:off x="1099" y="424"/>
              <a:ext cx="687" cy="303"/>
            </a:xfrm>
            <a:prstGeom prst="rect">
              <a:avLst/>
            </a:prstGeom>
            <a:solidFill>
              <a:srgbClr val="C3EAE9"/>
            </a:solidFill>
            <a:ln w="9525">
              <a:noFill/>
            </a:ln>
          </p:spPr>
          <p:txBody>
            <a:bodyPr wrap="none" anchor="ctr" anchorCtr="0"/>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sp>
          <p:nvSpPr>
            <p:cNvPr id="61461" name="Rectangle 50"/>
            <p:cNvSpPr>
              <a:spLocks noChangeAspect="1"/>
            </p:cNvSpPr>
            <p:nvPr/>
          </p:nvSpPr>
          <p:spPr>
            <a:xfrm>
              <a:off x="0" y="424"/>
              <a:ext cx="687" cy="303"/>
            </a:xfrm>
            <a:prstGeom prst="rect">
              <a:avLst/>
            </a:prstGeom>
            <a:solidFill>
              <a:srgbClr val="C3EAE9"/>
            </a:solidFill>
            <a:ln w="9525">
              <a:noFill/>
            </a:ln>
          </p:spPr>
          <p:txBody>
            <a:bodyPr wrap="none" anchor="ctr" anchorCtr="0"/>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sp>
          <p:nvSpPr>
            <p:cNvPr id="43059" name="Rectangle 51"/>
            <p:cNvSpPr>
              <a:spLocks noChangeAspect="1" noChangeArrowheads="1"/>
            </p:cNvSpPr>
            <p:nvPr/>
          </p:nvSpPr>
          <p:spPr bwMode="auto">
            <a:xfrm>
              <a:off x="68" y="61"/>
              <a:ext cx="1649" cy="605"/>
            </a:xfrm>
            <a:prstGeom prst="rect">
              <a:avLst/>
            </a:prstGeom>
            <a:solidFill>
              <a:srgbClr val="007D9A"/>
            </a:solidFill>
            <a:ln w="9525">
              <a:no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  </a:t>
              </a:r>
              <a:r>
                <a:rPr kumimoji="0" lang="zh-CN" altLang="en-US" sz="1800" b="0" i="0" u="none" strike="noStrike" kern="1200" cap="none" spc="0" normalizeH="0" baseline="0" noProof="0" dirty="0">
                  <a:ln>
                    <a:noFill/>
                  </a:ln>
                  <a:solidFill>
                    <a:srgbClr val="CCFF33"/>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可溶性化合物</a:t>
              </a:r>
              <a:r>
                <a:rPr kumimoji="0" lang="zh-CN" altLang="en-US" sz="18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：主要为可溶</a:t>
              </a:r>
              <a:endParaRPr kumimoji="0" lang="zh-CN" altLang="en-US" sz="18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性</a:t>
              </a:r>
              <a:r>
                <a:rPr kumimoji="0" lang="zh-CN" altLang="en-US" sz="1800" b="0" i="0" u="none" strike="noStrike" kern="1200" cap="none" spc="0" normalizeH="0" baseline="0" noProof="0" dirty="0">
                  <a:ln>
                    <a:noFill/>
                  </a:ln>
                  <a:solidFill>
                    <a:srgbClr val="FF33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糖类</a:t>
              </a:r>
              <a:r>
                <a:rPr kumimoji="0" lang="zh-CN" altLang="en-US" sz="18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，如：葡萄糖、蔗糖等。</a:t>
              </a:r>
              <a:endParaRPr kumimoji="0" lang="zh-CN" altLang="en-US" sz="18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p:txBody>
        </p:sp>
      </p:grpSp>
      <p:sp>
        <p:nvSpPr>
          <p:cNvPr id="43060" name="AutoShape 52"/>
          <p:cNvSpPr/>
          <p:nvPr/>
        </p:nvSpPr>
        <p:spPr>
          <a:xfrm rot="10800000">
            <a:off x="4572000" y="3860800"/>
            <a:ext cx="720725" cy="576263"/>
          </a:xfrm>
          <a:prstGeom prst="downArrow">
            <a:avLst>
              <a:gd name="adj1" fmla="val 50000"/>
              <a:gd name="adj2" fmla="val 25000"/>
            </a:avLst>
          </a:prstGeom>
          <a:solidFill>
            <a:srgbClr val="3333FF"/>
          </a:solidFill>
          <a:ln w="19050" cap="flat" cmpd="sng">
            <a:solidFill>
              <a:srgbClr val="FFFFFF"/>
            </a:solidFill>
            <a:prstDash val="solid"/>
            <a:miter/>
            <a:headEnd type="none" w="med" len="med"/>
            <a:tailEnd type="none" w="med" len="med"/>
          </a:ln>
        </p:spPr>
        <p:txBody>
          <a:bodyPr wrap="none" anchor="ctr" anchorCtr="0"/>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grpSp>
        <p:nvGrpSpPr>
          <p:cNvPr id="5" name="Group 67"/>
          <p:cNvGrpSpPr/>
          <p:nvPr/>
        </p:nvGrpSpPr>
        <p:grpSpPr>
          <a:xfrm>
            <a:off x="2051050" y="2420938"/>
            <a:ext cx="1511300" cy="936625"/>
            <a:chOff x="1292" y="1525"/>
            <a:chExt cx="952" cy="590"/>
          </a:xfrm>
        </p:grpSpPr>
        <p:sp>
          <p:nvSpPr>
            <p:cNvPr id="61456" name="Line 64"/>
            <p:cNvSpPr/>
            <p:nvPr/>
          </p:nvSpPr>
          <p:spPr>
            <a:xfrm>
              <a:off x="1292" y="2115"/>
              <a:ext cx="952" cy="0"/>
            </a:xfrm>
            <a:prstGeom prst="line">
              <a:avLst/>
            </a:prstGeom>
            <a:ln w="127000" cap="flat" cmpd="sng">
              <a:solidFill>
                <a:srgbClr val="00CCFF"/>
              </a:solidFill>
              <a:prstDash val="solid"/>
              <a:headEnd type="none" w="med" len="med"/>
              <a:tailEnd type="none" w="med" len="med"/>
            </a:ln>
          </p:spPr>
        </p:sp>
        <p:sp>
          <p:nvSpPr>
            <p:cNvPr id="61457" name="Line 66"/>
            <p:cNvSpPr/>
            <p:nvPr/>
          </p:nvSpPr>
          <p:spPr>
            <a:xfrm flipV="1">
              <a:off x="1338" y="1525"/>
              <a:ext cx="0" cy="590"/>
            </a:xfrm>
            <a:prstGeom prst="line">
              <a:avLst/>
            </a:prstGeom>
            <a:ln w="127000" cap="flat" cmpd="sng">
              <a:solidFill>
                <a:srgbClr val="00CCFF"/>
              </a:solidFill>
              <a:prstDash val="solid"/>
              <a:headEnd type="none" w="med" len="med"/>
              <a:tailEnd type="triangle" w="med" len="med"/>
            </a:ln>
          </p:spPr>
        </p:sp>
      </p:grpSp>
      <p:sp>
        <p:nvSpPr>
          <p:cNvPr id="6"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3850EC7-8CFE-4522-B510-4C1B172F88EB}"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22"/>
                                        </p:tgtEl>
                                        <p:attrNameLst>
                                          <p:attrName>style.visibility</p:attrName>
                                        </p:attrNameLst>
                                      </p:cBhvr>
                                      <p:to>
                                        <p:strVal val="visible"/>
                                      </p:to>
                                    </p:set>
                                    <p:anim calcmode="lin" valueType="num">
                                      <p:cBhvr additive="base">
                                        <p:cTn id="7" dur="500" fill="hold"/>
                                        <p:tgtEl>
                                          <p:spTgt spid="43022"/>
                                        </p:tgtEl>
                                        <p:attrNameLst>
                                          <p:attrName>ppt_x</p:attrName>
                                        </p:attrNameLst>
                                      </p:cBhvr>
                                      <p:tavLst>
                                        <p:tav tm="0">
                                          <p:val>
                                            <p:strVal val="#ppt_x"/>
                                          </p:val>
                                        </p:tav>
                                        <p:tav tm="100000">
                                          <p:val>
                                            <p:strVal val="#ppt_x"/>
                                          </p:val>
                                        </p:tav>
                                      </p:tavLst>
                                    </p:anim>
                                    <p:anim calcmode="lin" valueType="num">
                                      <p:cBhvr additive="base">
                                        <p:cTn id="8" dur="500" fill="hold"/>
                                        <p:tgtEl>
                                          <p:spTgt spid="430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046"/>
                                        </p:tgtEl>
                                        <p:attrNameLst>
                                          <p:attrName>style.visibility</p:attrName>
                                        </p:attrNameLst>
                                      </p:cBhvr>
                                      <p:to>
                                        <p:strVal val="visible"/>
                                      </p:to>
                                    </p:set>
                                    <p:anim calcmode="lin" valueType="num">
                                      <p:cBhvr additive="base">
                                        <p:cTn id="19" dur="500" fill="hold"/>
                                        <p:tgtEl>
                                          <p:spTgt spid="43046"/>
                                        </p:tgtEl>
                                        <p:attrNameLst>
                                          <p:attrName>ppt_x</p:attrName>
                                        </p:attrNameLst>
                                      </p:cBhvr>
                                      <p:tavLst>
                                        <p:tav tm="0">
                                          <p:val>
                                            <p:strVal val="#ppt_x"/>
                                          </p:val>
                                        </p:tav>
                                        <p:tav tm="100000">
                                          <p:val>
                                            <p:strVal val="#ppt_x"/>
                                          </p:val>
                                        </p:tav>
                                      </p:tavLst>
                                    </p:anim>
                                    <p:anim calcmode="lin" valueType="num">
                                      <p:cBhvr additive="base">
                                        <p:cTn id="20" dur="500" fill="hold"/>
                                        <p:tgtEl>
                                          <p:spTgt spid="4304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3053"/>
                                        </p:tgtEl>
                                        <p:attrNameLst>
                                          <p:attrName>style.visibility</p:attrName>
                                        </p:attrNameLst>
                                      </p:cBhvr>
                                      <p:to>
                                        <p:strVal val="visible"/>
                                      </p:to>
                                    </p:set>
                                    <p:anim calcmode="lin" valueType="num">
                                      <p:cBhvr additive="base">
                                        <p:cTn id="29" dur="500" fill="hold"/>
                                        <p:tgtEl>
                                          <p:spTgt spid="43053"/>
                                        </p:tgtEl>
                                        <p:attrNameLst>
                                          <p:attrName>ppt_x</p:attrName>
                                        </p:attrNameLst>
                                      </p:cBhvr>
                                      <p:tavLst>
                                        <p:tav tm="0">
                                          <p:val>
                                            <p:strVal val="#ppt_x"/>
                                          </p:val>
                                        </p:tav>
                                        <p:tav tm="100000">
                                          <p:val>
                                            <p:strVal val="#ppt_x"/>
                                          </p:val>
                                        </p:tav>
                                      </p:tavLst>
                                    </p:anim>
                                    <p:anim calcmode="lin" valueType="num">
                                      <p:cBhvr additive="base">
                                        <p:cTn id="30" dur="500" fill="hold"/>
                                        <p:tgtEl>
                                          <p:spTgt spid="4305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3052"/>
                                        </p:tgtEl>
                                        <p:attrNameLst>
                                          <p:attrName>style.visibility</p:attrName>
                                        </p:attrNameLst>
                                      </p:cBhvr>
                                      <p:to>
                                        <p:strVal val="visible"/>
                                      </p:to>
                                    </p:set>
                                    <p:anim calcmode="lin" valueType="num">
                                      <p:cBhvr additive="base">
                                        <p:cTn id="33" dur="500" fill="hold"/>
                                        <p:tgtEl>
                                          <p:spTgt spid="43052"/>
                                        </p:tgtEl>
                                        <p:attrNameLst>
                                          <p:attrName>ppt_x</p:attrName>
                                        </p:attrNameLst>
                                      </p:cBhvr>
                                      <p:tavLst>
                                        <p:tav tm="0">
                                          <p:val>
                                            <p:strVal val="#ppt_x"/>
                                          </p:val>
                                        </p:tav>
                                        <p:tav tm="100000">
                                          <p:val>
                                            <p:strVal val="#ppt_x"/>
                                          </p:val>
                                        </p:tav>
                                      </p:tavLst>
                                    </p:anim>
                                    <p:anim calcmode="lin" valueType="num">
                                      <p:cBhvr additive="base">
                                        <p:cTn id="34" dur="500" fill="hold"/>
                                        <p:tgtEl>
                                          <p:spTgt spid="4305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3051"/>
                                        </p:tgtEl>
                                        <p:attrNameLst>
                                          <p:attrName>style.visibility</p:attrName>
                                        </p:attrNameLst>
                                      </p:cBhvr>
                                      <p:to>
                                        <p:strVal val="visible"/>
                                      </p:to>
                                    </p:set>
                                    <p:anim calcmode="lin" valueType="num">
                                      <p:cBhvr additive="base">
                                        <p:cTn id="39" dur="500" fill="hold"/>
                                        <p:tgtEl>
                                          <p:spTgt spid="43051"/>
                                        </p:tgtEl>
                                        <p:attrNameLst>
                                          <p:attrName>ppt_x</p:attrName>
                                        </p:attrNameLst>
                                      </p:cBhvr>
                                      <p:tavLst>
                                        <p:tav tm="0">
                                          <p:val>
                                            <p:strVal val="#ppt_x"/>
                                          </p:val>
                                        </p:tav>
                                        <p:tav tm="100000">
                                          <p:val>
                                            <p:strVal val="#ppt_x"/>
                                          </p:val>
                                        </p:tav>
                                      </p:tavLst>
                                    </p:anim>
                                    <p:anim calcmode="lin" valueType="num">
                                      <p:cBhvr additive="base">
                                        <p:cTn id="40" dur="500" fill="hold"/>
                                        <p:tgtEl>
                                          <p:spTgt spid="4305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3060"/>
                                        </p:tgtEl>
                                        <p:attrNameLst>
                                          <p:attrName>style.visibility</p:attrName>
                                        </p:attrNameLst>
                                      </p:cBhvr>
                                      <p:to>
                                        <p:strVal val="visible"/>
                                      </p:to>
                                    </p:set>
                                    <p:anim calcmode="lin" valueType="num">
                                      <p:cBhvr additive="base">
                                        <p:cTn id="45" dur="500" fill="hold"/>
                                        <p:tgtEl>
                                          <p:spTgt spid="43060"/>
                                        </p:tgtEl>
                                        <p:attrNameLst>
                                          <p:attrName>ppt_x</p:attrName>
                                        </p:attrNameLst>
                                      </p:cBhvr>
                                      <p:tavLst>
                                        <p:tav tm="0">
                                          <p:val>
                                            <p:strVal val="#ppt_x"/>
                                          </p:val>
                                        </p:tav>
                                        <p:tav tm="100000">
                                          <p:val>
                                            <p:strVal val="#ppt_x"/>
                                          </p:val>
                                        </p:tav>
                                      </p:tavLst>
                                    </p:anim>
                                    <p:anim calcmode="lin" valueType="num">
                                      <p:cBhvr additive="base">
                                        <p:cTn id="46" dur="500" fill="hold"/>
                                        <p:tgtEl>
                                          <p:spTgt spid="4306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2" grpId="0"/>
      <p:bldP spid="43046" grpId="0" animBg="1"/>
      <p:bldP spid="43051" grpId="0" animBg="1"/>
      <p:bldP spid="43052" grpId="0" animBg="1"/>
      <p:bldP spid="43053" grpId="0" animBg="1"/>
      <p:bldP spid="4306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Freeform 22"/>
          <p:cNvSpPr/>
          <p:nvPr/>
        </p:nvSpPr>
        <p:spPr>
          <a:xfrm>
            <a:off x="1016000" y="2571750"/>
            <a:ext cx="1454150" cy="496888"/>
          </a:xfrm>
          <a:custGeom>
            <a:avLst/>
            <a:gdLst>
              <a:gd name="txL" fmla="*/ 0 w 916"/>
              <a:gd name="txT" fmla="*/ 0 h 313"/>
              <a:gd name="txR" fmla="*/ 916 w 916"/>
              <a:gd name="txB" fmla="*/ 313 h 31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16" h="313">
                <a:moveTo>
                  <a:pt x="77" y="153"/>
                </a:moveTo>
                <a:cubicBezTo>
                  <a:pt x="41" y="160"/>
                  <a:pt x="32" y="167"/>
                  <a:pt x="6" y="191"/>
                </a:cubicBezTo>
                <a:cubicBezTo>
                  <a:pt x="0" y="209"/>
                  <a:pt x="4" y="266"/>
                  <a:pt x="19" y="281"/>
                </a:cubicBezTo>
                <a:cubicBezTo>
                  <a:pt x="24" y="286"/>
                  <a:pt x="32" y="285"/>
                  <a:pt x="38" y="287"/>
                </a:cubicBezTo>
                <a:cubicBezTo>
                  <a:pt x="255" y="283"/>
                  <a:pt x="321" y="300"/>
                  <a:pt x="480" y="242"/>
                </a:cubicBezTo>
                <a:cubicBezTo>
                  <a:pt x="506" y="203"/>
                  <a:pt x="565" y="203"/>
                  <a:pt x="608" y="198"/>
                </a:cubicBezTo>
                <a:cubicBezTo>
                  <a:pt x="658" y="164"/>
                  <a:pt x="735" y="147"/>
                  <a:pt x="794" y="140"/>
                </a:cubicBezTo>
                <a:cubicBezTo>
                  <a:pt x="821" y="131"/>
                  <a:pt x="843" y="116"/>
                  <a:pt x="870" y="108"/>
                </a:cubicBezTo>
                <a:cubicBezTo>
                  <a:pt x="916" y="40"/>
                  <a:pt x="777" y="29"/>
                  <a:pt x="742" y="25"/>
                </a:cubicBezTo>
                <a:cubicBezTo>
                  <a:pt x="651" y="0"/>
                  <a:pt x="670" y="13"/>
                  <a:pt x="512" y="18"/>
                </a:cubicBezTo>
                <a:cubicBezTo>
                  <a:pt x="454" y="31"/>
                  <a:pt x="398" y="54"/>
                  <a:pt x="339" y="63"/>
                </a:cubicBezTo>
                <a:cubicBezTo>
                  <a:pt x="309" y="74"/>
                  <a:pt x="269" y="96"/>
                  <a:pt x="237" y="102"/>
                </a:cubicBezTo>
                <a:cubicBezTo>
                  <a:pt x="186" y="112"/>
                  <a:pt x="75" y="113"/>
                  <a:pt x="45" y="114"/>
                </a:cubicBezTo>
                <a:cubicBezTo>
                  <a:pt x="31" y="129"/>
                  <a:pt x="19" y="138"/>
                  <a:pt x="19" y="159"/>
                </a:cubicBezTo>
                <a:lnTo>
                  <a:pt x="17" y="313"/>
                </a:lnTo>
                <a:lnTo>
                  <a:pt x="17" y="222"/>
                </a:lnTo>
                <a:lnTo>
                  <a:pt x="63" y="268"/>
                </a:lnTo>
                <a:lnTo>
                  <a:pt x="108" y="177"/>
                </a:lnTo>
              </a:path>
            </a:pathLst>
          </a:custGeom>
          <a:noFill/>
          <a:ln w="9525">
            <a:noFill/>
          </a:ln>
        </p:spPr>
        <p:txBody>
          <a:bodyPr/>
          <a:p>
            <a:endParaRPr lang="zh-CN" altLang="en-US"/>
          </a:p>
        </p:txBody>
      </p:sp>
      <p:sp>
        <p:nvSpPr>
          <p:cNvPr id="62467" name="灯片编号占位符 6"/>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sp>
        <p:nvSpPr>
          <p:cNvPr id="62468" name="Text Box 25"/>
          <p:cNvSpPr txBox="1"/>
          <p:nvPr/>
        </p:nvSpPr>
        <p:spPr>
          <a:xfrm>
            <a:off x="6443663" y="6524625"/>
            <a:ext cx="1728787" cy="228600"/>
          </a:xfrm>
          <a:prstGeom prst="rect">
            <a:avLst/>
          </a:prstGeom>
          <a:solidFill>
            <a:schemeClr val="bg1"/>
          </a:solidFill>
          <a:ln w="12700">
            <a:noFill/>
          </a:ln>
        </p:spPr>
        <p:txBody>
          <a:bodyPr>
            <a:spAutoFit/>
          </a:bodyPr>
          <a:p>
            <a:pPr eaLnBrk="1" hangingPunct="1">
              <a:spcBef>
                <a:spcPct val="50000"/>
              </a:spcBef>
            </a:pPr>
            <a:endParaRPr lang="zh-CN" altLang="en-US" sz="900" dirty="0">
              <a:solidFill>
                <a:srgbClr val="FF3300"/>
              </a:solidFill>
              <a:latin typeface="Arial" panose="020B0604020202020204" pitchFamily="34" charset="0"/>
              <a:ea typeface="宋体" panose="02010600030101010101" pitchFamily="2" charset="-122"/>
            </a:endParaRPr>
          </a:p>
        </p:txBody>
      </p:sp>
      <p:pic>
        <p:nvPicPr>
          <p:cNvPr id="397340" name="Picture 28" descr="3"/>
          <p:cNvPicPr>
            <a:picLocks noChangeAspect="1"/>
          </p:cNvPicPr>
          <p:nvPr/>
        </p:nvPicPr>
        <p:blipFill>
          <a:blip r:embed="rId1"/>
          <a:srcRect t="33267" r="39677" b="33267"/>
          <a:stretch>
            <a:fillRect/>
          </a:stretch>
        </p:blipFill>
        <p:spPr>
          <a:xfrm>
            <a:off x="2700338" y="3644900"/>
            <a:ext cx="5545137" cy="2306638"/>
          </a:xfrm>
          <a:prstGeom prst="rect">
            <a:avLst/>
          </a:prstGeom>
          <a:noFill/>
          <a:ln w="76200" cap="flat" cmpd="tri">
            <a:solidFill>
              <a:srgbClr val="FF99CC"/>
            </a:solidFill>
            <a:prstDash val="solid"/>
            <a:miter/>
            <a:headEnd type="none" w="med" len="med"/>
            <a:tailEnd type="none" w="med" len="med"/>
          </a:ln>
        </p:spPr>
      </p:pic>
      <p:pic>
        <p:nvPicPr>
          <p:cNvPr id="397341" name="Picture 29" descr="4"/>
          <p:cNvPicPr>
            <a:picLocks noChangeAspect="1"/>
          </p:cNvPicPr>
          <p:nvPr/>
        </p:nvPicPr>
        <p:blipFill>
          <a:blip r:embed="rId2"/>
          <a:srcRect t="19489" b="35236"/>
          <a:stretch>
            <a:fillRect/>
          </a:stretch>
        </p:blipFill>
        <p:spPr>
          <a:xfrm>
            <a:off x="827088" y="1125538"/>
            <a:ext cx="6624637" cy="2249487"/>
          </a:xfrm>
          <a:prstGeom prst="rect">
            <a:avLst/>
          </a:prstGeom>
          <a:noFill/>
          <a:ln w="76200" cap="flat" cmpd="tri">
            <a:solidFill>
              <a:srgbClr val="FF99CC"/>
            </a:solidFill>
            <a:prstDash val="solid"/>
            <a:miter/>
            <a:headEnd type="none" w="med" len="med"/>
            <a:tailEnd type="none" w="med" len="med"/>
          </a:ln>
        </p:spPr>
      </p:pic>
      <p:sp>
        <p:nvSpPr>
          <p:cNvPr id="62471" name="圆角矩形 19"/>
          <p:cNvSpPr/>
          <p:nvPr/>
        </p:nvSpPr>
        <p:spPr>
          <a:xfrm>
            <a:off x="639763" y="44450"/>
            <a:ext cx="2287587" cy="403225"/>
          </a:xfrm>
          <a:prstGeom prst="roundRect">
            <a:avLst>
              <a:gd name="adj" fmla="val 50000"/>
            </a:avLst>
          </a:prstGeom>
          <a:solidFill>
            <a:schemeClr val="bg1"/>
          </a:solidFill>
          <a:ln w="9525">
            <a:noFill/>
          </a:ln>
        </p:spPr>
        <p:txBody>
          <a:bodyPr lIns="162553" tIns="81276" rIns="162553" bIns="81276"/>
          <a:p>
            <a:pPr defTabSz="514350" eaLnBrk="1" hangingPunct="1"/>
            <a:endParaRPr lang="zh-CN" altLang="en-US" dirty="0">
              <a:latin typeface="Arial" panose="020B0604020202020204" pitchFamily="34" charset="0"/>
              <a:ea typeface="宋体" panose="02010600030101010101" pitchFamily="2" charset="-122"/>
            </a:endParaRPr>
          </a:p>
        </p:txBody>
      </p:sp>
      <p:sp>
        <p:nvSpPr>
          <p:cNvPr id="10" name="燕尾形 9"/>
          <p:cNvSpPr/>
          <p:nvPr/>
        </p:nvSpPr>
        <p:spPr>
          <a:xfrm>
            <a:off x="511175" y="252413"/>
            <a:ext cx="1998663" cy="431800"/>
          </a:xfrm>
          <a:prstGeom prst="chevron">
            <a:avLst>
              <a:gd name="adj" fmla="val 2671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燕尾形 13"/>
          <p:cNvSpPr/>
          <p:nvPr/>
        </p:nvSpPr>
        <p:spPr>
          <a:xfrm>
            <a:off x="8534400" y="228600"/>
            <a:ext cx="161925" cy="433388"/>
          </a:xfrm>
          <a:prstGeom prst="chevron">
            <a:avLst/>
          </a:prstGeom>
          <a:solidFill>
            <a:schemeClr val="accent1"/>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燕尾形 15"/>
          <p:cNvSpPr/>
          <p:nvPr/>
        </p:nvSpPr>
        <p:spPr>
          <a:xfrm>
            <a:off x="8648700" y="228600"/>
            <a:ext cx="161925" cy="433388"/>
          </a:xfrm>
          <a:prstGeom prst="chevron">
            <a:avLst/>
          </a:prstGeom>
          <a:solidFill>
            <a:schemeClr val="accent1"/>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燕尾形 16"/>
          <p:cNvSpPr/>
          <p:nvPr/>
        </p:nvSpPr>
        <p:spPr>
          <a:xfrm>
            <a:off x="214313" y="234950"/>
            <a:ext cx="161925" cy="431800"/>
          </a:xfrm>
          <a:prstGeom prst="chevron">
            <a:avLst/>
          </a:prstGeom>
          <a:solidFill>
            <a:schemeClr val="accent1"/>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燕尾形 17"/>
          <p:cNvSpPr/>
          <p:nvPr/>
        </p:nvSpPr>
        <p:spPr>
          <a:xfrm>
            <a:off x="328613" y="234950"/>
            <a:ext cx="161925" cy="431800"/>
          </a:xfrm>
          <a:prstGeom prst="chevron">
            <a:avLst/>
          </a:prstGeom>
          <a:solidFill>
            <a:schemeClr val="accent1"/>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97341"/>
                                        </p:tgtEl>
                                        <p:attrNameLst>
                                          <p:attrName>style.visibility</p:attrName>
                                        </p:attrNameLst>
                                      </p:cBhvr>
                                      <p:to>
                                        <p:strVal val="visible"/>
                                      </p:to>
                                    </p:set>
                                    <p:anim calcmode="lin" valueType="num">
                                      <p:cBhvr>
                                        <p:cTn id="7" dur="2000" fill="hold"/>
                                        <p:tgtEl>
                                          <p:spTgt spid="397341"/>
                                        </p:tgtEl>
                                        <p:attrNameLst>
                                          <p:attrName>ppt_w</p:attrName>
                                        </p:attrNameLst>
                                      </p:cBhvr>
                                      <p:tavLst>
                                        <p:tav tm="0">
                                          <p:val>
                                            <p:strVal val="#ppt_w*0.70"/>
                                          </p:val>
                                        </p:tav>
                                        <p:tav tm="100000">
                                          <p:val>
                                            <p:strVal val="#ppt_w"/>
                                          </p:val>
                                        </p:tav>
                                      </p:tavLst>
                                    </p:anim>
                                    <p:anim calcmode="lin" valueType="num">
                                      <p:cBhvr>
                                        <p:cTn id="8" dur="2000" fill="hold"/>
                                        <p:tgtEl>
                                          <p:spTgt spid="397341"/>
                                        </p:tgtEl>
                                        <p:attrNameLst>
                                          <p:attrName>ppt_h</p:attrName>
                                        </p:attrNameLst>
                                      </p:cBhvr>
                                      <p:tavLst>
                                        <p:tav tm="0">
                                          <p:val>
                                            <p:strVal val="#ppt_h"/>
                                          </p:val>
                                        </p:tav>
                                        <p:tav tm="100000">
                                          <p:val>
                                            <p:strVal val="#ppt_h"/>
                                          </p:val>
                                        </p:tav>
                                      </p:tavLst>
                                    </p:anim>
                                    <p:animEffect transition="in" filter="fade">
                                      <p:cBhvr>
                                        <p:cTn id="9" dur="2000"/>
                                        <p:tgtEl>
                                          <p:spTgt spid="39734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97340"/>
                                        </p:tgtEl>
                                        <p:attrNameLst>
                                          <p:attrName>style.visibility</p:attrName>
                                        </p:attrNameLst>
                                      </p:cBhvr>
                                      <p:to>
                                        <p:strVal val="visible"/>
                                      </p:to>
                                    </p:set>
                                    <p:anim calcmode="lin" valueType="num">
                                      <p:cBhvr>
                                        <p:cTn id="14" dur="1000" fill="hold"/>
                                        <p:tgtEl>
                                          <p:spTgt spid="397340"/>
                                        </p:tgtEl>
                                        <p:attrNameLst>
                                          <p:attrName>ppt_w</p:attrName>
                                        </p:attrNameLst>
                                      </p:cBhvr>
                                      <p:tavLst>
                                        <p:tav tm="0">
                                          <p:val>
                                            <p:strVal val="#ppt_w*0.70"/>
                                          </p:val>
                                        </p:tav>
                                        <p:tav tm="100000">
                                          <p:val>
                                            <p:strVal val="#ppt_w"/>
                                          </p:val>
                                        </p:tav>
                                      </p:tavLst>
                                    </p:anim>
                                    <p:anim calcmode="lin" valueType="num">
                                      <p:cBhvr>
                                        <p:cTn id="15" dur="1000" fill="hold"/>
                                        <p:tgtEl>
                                          <p:spTgt spid="397340"/>
                                        </p:tgtEl>
                                        <p:attrNameLst>
                                          <p:attrName>ppt_h</p:attrName>
                                        </p:attrNameLst>
                                      </p:cBhvr>
                                      <p:tavLst>
                                        <p:tav tm="0">
                                          <p:val>
                                            <p:strVal val="#ppt_h"/>
                                          </p:val>
                                        </p:tav>
                                        <p:tav tm="100000">
                                          <p:val>
                                            <p:strVal val="#ppt_h"/>
                                          </p:val>
                                        </p:tav>
                                      </p:tavLst>
                                    </p:anim>
                                    <p:animEffect transition="in" filter="fade">
                                      <p:cBhvr>
                                        <p:cTn id="16" dur="1000"/>
                                        <p:tgtEl>
                                          <p:spTgt spid="397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圆角矩形 19"/>
          <p:cNvSpPr/>
          <p:nvPr/>
        </p:nvSpPr>
        <p:spPr>
          <a:xfrm>
            <a:off x="639763" y="44450"/>
            <a:ext cx="2287587" cy="403225"/>
          </a:xfrm>
          <a:prstGeom prst="roundRect">
            <a:avLst>
              <a:gd name="adj" fmla="val 50000"/>
            </a:avLst>
          </a:prstGeom>
          <a:solidFill>
            <a:schemeClr val="bg1"/>
          </a:solidFill>
          <a:ln w="9525">
            <a:noFill/>
          </a:ln>
        </p:spPr>
        <p:txBody>
          <a:bodyPr lIns="162553" tIns="81276" rIns="162553" bIns="81276"/>
          <a:p>
            <a:pPr defTabSz="514350" eaLnBrk="1" hangingPunct="1"/>
            <a:endParaRPr lang="zh-CN" altLang="en-US" dirty="0">
              <a:latin typeface="Arial" panose="020B0604020202020204" pitchFamily="34" charset="0"/>
              <a:ea typeface="宋体" panose="02010600030101010101" pitchFamily="2" charset="-122"/>
            </a:endParaRPr>
          </a:p>
        </p:txBody>
      </p:sp>
      <p:pic>
        <p:nvPicPr>
          <p:cNvPr id="2" name="游泳1（配音）.wmv">
            <a:hlinkClick r:id="" action="ppaction://media"/>
          </p:cNvPr>
          <p:cNvPicPr>
            <a:picLocks noChangeAspect="1"/>
          </p:cNvPicPr>
          <p:nvPr/>
        </p:nvPicPr>
        <p:blipFill>
          <a:blip r:embed="rId1" cstate="print"/>
          <a:stretch>
            <a:fillRect/>
          </a:stretch>
        </p:blipFill>
        <p:spPr>
          <a:xfrm>
            <a:off x="1676476" y="990664"/>
            <a:ext cx="5680344" cy="4484677"/>
          </a:xfrm>
          <a:prstGeom prst="roundRect">
            <a:avLst/>
          </a:prstGeom>
        </p:spPr>
      </p:pic>
      <p:sp>
        <p:nvSpPr>
          <p:cNvPr id="63492" name="灯片编号占位符 3"/>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spTree>
  </p:cSld>
  <p:clrMapOvr>
    <a:masterClrMapping/>
  </p:clrMapOvr>
  <p:transition spd="slow" advTm="3225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3590925" y="3654425"/>
            <a:ext cx="576263" cy="2447925"/>
            <a:chOff x="0" y="0"/>
            <a:chExt cx="363" cy="1542"/>
          </a:xfrm>
        </p:grpSpPr>
        <p:sp>
          <p:nvSpPr>
            <p:cNvPr id="65599" name="Line 3"/>
            <p:cNvSpPr/>
            <p:nvPr/>
          </p:nvSpPr>
          <p:spPr>
            <a:xfrm flipH="1">
              <a:off x="181" y="0"/>
              <a:ext cx="1" cy="1542"/>
            </a:xfrm>
            <a:prstGeom prst="line">
              <a:avLst/>
            </a:prstGeom>
            <a:ln w="114300" cap="flat" cmpd="sng">
              <a:solidFill>
                <a:srgbClr val="0894C0"/>
              </a:solidFill>
              <a:prstDash val="solid"/>
              <a:headEnd type="none" w="med" len="med"/>
              <a:tailEnd type="none" w="med" len="med"/>
            </a:ln>
          </p:spPr>
        </p:sp>
        <p:sp>
          <p:nvSpPr>
            <p:cNvPr id="65600" name="Line 4"/>
            <p:cNvSpPr/>
            <p:nvPr/>
          </p:nvSpPr>
          <p:spPr>
            <a:xfrm rot="5400000">
              <a:off x="181" y="-181"/>
              <a:ext cx="0" cy="363"/>
            </a:xfrm>
            <a:prstGeom prst="line">
              <a:avLst/>
            </a:prstGeom>
            <a:ln w="114300" cap="flat" cmpd="sng">
              <a:solidFill>
                <a:srgbClr val="0894C0"/>
              </a:solidFill>
              <a:prstDash val="solid"/>
              <a:headEnd type="none" w="med" len="med"/>
              <a:tailEnd type="none" w="med" len="med"/>
            </a:ln>
          </p:spPr>
        </p:sp>
      </p:grpSp>
      <p:sp>
        <p:nvSpPr>
          <p:cNvPr id="15365" name="Line 5">
            <a:hlinkClick r:id="" action="ppaction://noaction"/>
          </p:cNvPr>
          <p:cNvSpPr/>
          <p:nvPr/>
        </p:nvSpPr>
        <p:spPr>
          <a:xfrm>
            <a:off x="3886200" y="3962400"/>
            <a:ext cx="0" cy="2160588"/>
          </a:xfrm>
          <a:prstGeom prst="line">
            <a:avLst/>
          </a:prstGeom>
          <a:ln w="127000" cap="flat" cmpd="sng">
            <a:solidFill>
              <a:schemeClr val="bg1"/>
            </a:solidFill>
            <a:prstDash val="solid"/>
            <a:headEnd type="none" w="med" len="med"/>
            <a:tailEnd type="none" w="med" len="med"/>
          </a:ln>
        </p:spPr>
      </p:sp>
      <p:grpSp>
        <p:nvGrpSpPr>
          <p:cNvPr id="3" name="Group 6"/>
          <p:cNvGrpSpPr/>
          <p:nvPr/>
        </p:nvGrpSpPr>
        <p:grpSpPr>
          <a:xfrm>
            <a:off x="1066800" y="1981200"/>
            <a:ext cx="5545138" cy="4176713"/>
            <a:chOff x="0" y="0"/>
            <a:chExt cx="3493" cy="2631"/>
          </a:xfrm>
        </p:grpSpPr>
        <p:sp>
          <p:nvSpPr>
            <p:cNvPr id="65591" name="Rectangle 7"/>
            <p:cNvSpPr/>
            <p:nvPr/>
          </p:nvSpPr>
          <p:spPr>
            <a:xfrm>
              <a:off x="0" y="1270"/>
              <a:ext cx="3493" cy="1361"/>
            </a:xfrm>
            <a:prstGeom prst="rect">
              <a:avLst/>
            </a:prstGeom>
            <a:no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5592" name="Line 8"/>
            <p:cNvSpPr/>
            <p:nvPr/>
          </p:nvSpPr>
          <p:spPr>
            <a:xfrm>
              <a:off x="1769" y="1270"/>
              <a:ext cx="0" cy="1361"/>
            </a:xfrm>
            <a:prstGeom prst="line">
              <a:avLst/>
            </a:prstGeom>
            <a:ln w="9525">
              <a:noFill/>
            </a:ln>
          </p:spPr>
        </p:sp>
        <p:sp>
          <p:nvSpPr>
            <p:cNvPr id="65593" name="Rectangle 9"/>
            <p:cNvSpPr/>
            <p:nvPr/>
          </p:nvSpPr>
          <p:spPr>
            <a:xfrm>
              <a:off x="409"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5594" name="Rectangle 10"/>
            <p:cNvSpPr/>
            <p:nvPr/>
          </p:nvSpPr>
          <p:spPr>
            <a:xfrm>
              <a:off x="2677"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95" name="Rectangle 11"/>
            <p:cNvSpPr/>
            <p:nvPr/>
          </p:nvSpPr>
          <p:spPr>
            <a:xfrm>
              <a:off x="454" y="1179"/>
              <a:ext cx="317" cy="181"/>
            </a:xfrm>
            <a:prstGeom prst="rect">
              <a:avLst/>
            </a:prstGeom>
            <a:solidFill>
              <a:schemeClr val="bg1"/>
            </a:solidFill>
            <a:ln w="9525">
              <a:noFill/>
            </a:ln>
          </p:spPr>
          <p:txBody>
            <a:bodyPr wrap="none" anchor="ctr" anchorCtr="0"/>
            <a:p>
              <a:pP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96" name="Rectangle 12"/>
            <p:cNvSpPr/>
            <p:nvPr/>
          </p:nvSpPr>
          <p:spPr>
            <a:xfrm>
              <a:off x="454" y="0"/>
              <a:ext cx="317" cy="181"/>
            </a:xfrm>
            <a:prstGeom prst="rect">
              <a:avLst/>
            </a:prstGeom>
            <a:solidFill>
              <a:schemeClr val="bg1"/>
            </a:solidFill>
            <a:ln w="9525">
              <a:noFill/>
            </a:ln>
          </p:spPr>
          <p:txBody>
            <a:bodyPr wrap="none" anchor="ctr" anchorCtr="0"/>
            <a:p>
              <a:pP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97" name="Rectangle 13"/>
            <p:cNvSpPr/>
            <p:nvPr/>
          </p:nvSpPr>
          <p:spPr>
            <a:xfrm>
              <a:off x="2722"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5598" name="Rectangle 14"/>
            <p:cNvSpPr/>
            <p:nvPr/>
          </p:nvSpPr>
          <p:spPr>
            <a:xfrm>
              <a:off x="2722"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4" name="Group 15"/>
          <p:cNvGrpSpPr/>
          <p:nvPr/>
        </p:nvGrpSpPr>
        <p:grpSpPr bwMode="auto">
          <a:xfrm>
            <a:off x="5391172" y="3076571"/>
            <a:ext cx="504825" cy="360363"/>
            <a:chOff x="0" y="0"/>
            <a:chExt cx="318" cy="227"/>
          </a:xfrm>
          <a:solidFill>
            <a:schemeClr val="bg1"/>
          </a:solidFill>
        </p:grpSpPr>
        <p:grpSp>
          <p:nvGrpSpPr>
            <p:cNvPr id="5" name="Group 16"/>
            <p:cNvGrpSpPr/>
            <p:nvPr/>
          </p:nvGrpSpPr>
          <p:grpSpPr bwMode="auto">
            <a:xfrm>
              <a:off x="0" y="0"/>
              <a:ext cx="318" cy="227"/>
              <a:chOff x="0" y="0"/>
              <a:chExt cx="318" cy="227"/>
            </a:xfrm>
            <a:grpFill/>
          </p:grpSpPr>
          <p:sp>
            <p:nvSpPr>
              <p:cNvPr id="9271" name="Rectangle 17"/>
              <p:cNvSpPr>
                <a:spLocks noChangeArrowheads="1"/>
              </p:cNvSpPr>
              <p:nvPr/>
            </p:nvSpPr>
            <p:spPr bwMode="auto">
              <a:xfrm>
                <a:off x="0" y="0"/>
                <a:ext cx="318" cy="227"/>
              </a:xfrm>
              <a:prstGeom prst="rect">
                <a:avLst/>
              </a:prstGeom>
              <a:grp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72" name="Oval 18"/>
              <p:cNvSpPr>
                <a:spLocks noChangeArrowheads="1"/>
              </p:cNvSpPr>
              <p:nvPr/>
            </p:nvSpPr>
            <p:spPr bwMode="auto">
              <a:xfrm>
                <a:off x="91" y="46"/>
                <a:ext cx="91" cy="91"/>
              </a:xfrm>
              <a:prstGeom prst="ellipse">
                <a:avLst/>
              </a:prstGeom>
              <a:solidFill>
                <a:schemeClr val="accent2"/>
              </a:solidFill>
              <a:ln w="9525">
                <a:no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grpSp>
        <p:sp>
          <p:nvSpPr>
            <p:cNvPr id="9270" name="Line 19"/>
            <p:cNvSpPr>
              <a:spLocks noChangeShapeType="1"/>
            </p:cNvSpPr>
            <p:nvPr/>
          </p:nvSpPr>
          <p:spPr bwMode="auto">
            <a:xfrm flipH="1">
              <a:off x="0" y="0"/>
              <a:ext cx="318" cy="0"/>
            </a:xfrm>
            <a:prstGeom prst="line">
              <a:avLst/>
            </a:prstGeom>
            <a:grpFill/>
            <a:ln w="38100" cap="rnd">
              <a:solidFill>
                <a:srgbClr val="8BC5FF"/>
              </a:solidFill>
              <a:prstDash val="sysDot"/>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6" name="Group 20"/>
          <p:cNvGrpSpPr/>
          <p:nvPr/>
        </p:nvGrpSpPr>
        <p:grpSpPr>
          <a:xfrm rot="-5400000">
            <a:off x="5462588" y="4084638"/>
            <a:ext cx="431800" cy="287337"/>
            <a:chOff x="0" y="0"/>
            <a:chExt cx="272" cy="181"/>
          </a:xfrm>
        </p:grpSpPr>
        <p:sp>
          <p:nvSpPr>
            <p:cNvPr id="65589" name="Oval 21"/>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vert="eaVert"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90" name="Oval 22"/>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7" name="Group 23"/>
          <p:cNvGrpSpPr/>
          <p:nvPr/>
        </p:nvGrpSpPr>
        <p:grpSpPr bwMode="auto">
          <a:xfrm>
            <a:off x="1790722" y="3076571"/>
            <a:ext cx="504825" cy="360363"/>
            <a:chOff x="0" y="0"/>
            <a:chExt cx="318" cy="227"/>
          </a:xfrm>
          <a:solidFill>
            <a:schemeClr val="bg1"/>
          </a:solidFill>
        </p:grpSpPr>
        <p:grpSp>
          <p:nvGrpSpPr>
            <p:cNvPr id="8" name="Group 24"/>
            <p:cNvGrpSpPr/>
            <p:nvPr/>
          </p:nvGrpSpPr>
          <p:grpSpPr bwMode="auto">
            <a:xfrm>
              <a:off x="0" y="0"/>
              <a:ext cx="318" cy="227"/>
              <a:chOff x="0" y="0"/>
              <a:chExt cx="318" cy="227"/>
            </a:xfrm>
            <a:grpFill/>
          </p:grpSpPr>
          <p:sp>
            <p:nvSpPr>
              <p:cNvPr id="9265" name="Rectangle 25"/>
              <p:cNvSpPr>
                <a:spLocks noChangeArrowheads="1"/>
              </p:cNvSpPr>
              <p:nvPr/>
            </p:nvSpPr>
            <p:spPr bwMode="auto">
              <a:xfrm>
                <a:off x="0" y="0"/>
                <a:ext cx="318" cy="227"/>
              </a:xfrm>
              <a:prstGeom prst="rect">
                <a:avLst/>
              </a:prstGeom>
              <a:grp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66" name="Oval 26"/>
              <p:cNvSpPr>
                <a:spLocks noChangeArrowheads="1"/>
              </p:cNvSpPr>
              <p:nvPr/>
            </p:nvSpPr>
            <p:spPr bwMode="auto">
              <a:xfrm>
                <a:off x="91" y="46"/>
                <a:ext cx="91" cy="91"/>
              </a:xfrm>
              <a:prstGeom prst="ellipse">
                <a:avLst/>
              </a:prstGeom>
              <a:solidFill>
                <a:schemeClr val="accent2"/>
              </a:solidFill>
              <a:ln w="9525">
                <a:no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Arial" panose="020B0604020202020204" pitchFamily="34" charset="0"/>
                  <a:ea typeface="宋体" panose="02010600030101010101" pitchFamily="2" charset="-122"/>
                  <a:cs typeface="+mn-cs"/>
                </a:endParaRPr>
              </a:p>
            </p:txBody>
          </p:sp>
        </p:grpSp>
        <p:sp>
          <p:nvSpPr>
            <p:cNvPr id="9264" name="Line 27"/>
            <p:cNvSpPr>
              <a:spLocks noChangeShapeType="1"/>
            </p:cNvSpPr>
            <p:nvPr/>
          </p:nvSpPr>
          <p:spPr bwMode="auto">
            <a:xfrm flipH="1">
              <a:off x="0" y="0"/>
              <a:ext cx="318" cy="0"/>
            </a:xfrm>
            <a:prstGeom prst="line">
              <a:avLst/>
            </a:prstGeom>
            <a:grpFill/>
            <a:ln w="38100" cap="rnd">
              <a:solidFill>
                <a:srgbClr val="8BC5FF"/>
              </a:solidFill>
              <a:prstDash val="sysDot"/>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5388" name="Oval 28"/>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89" name="Oval 29"/>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0" name="Oval 30"/>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1" name="Oval 31"/>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2" name="Oval 32"/>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3" name="Oval 33"/>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4" name="Oval 34"/>
          <p:cNvSpPr/>
          <p:nvPr/>
        </p:nvSpPr>
        <p:spPr>
          <a:xfrm>
            <a:off x="2079625" y="44450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5" name="Oval 35"/>
          <p:cNvSpPr/>
          <p:nvPr/>
        </p:nvSpPr>
        <p:spPr>
          <a:xfrm>
            <a:off x="2943225" y="509428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6" name="Oval 36"/>
          <p:cNvSpPr/>
          <p:nvPr/>
        </p:nvSpPr>
        <p:spPr>
          <a:xfrm>
            <a:off x="3087688" y="41576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7" name="Line 37"/>
          <p:cNvSpPr/>
          <p:nvPr/>
        </p:nvSpPr>
        <p:spPr>
          <a:xfrm>
            <a:off x="3886200" y="4038600"/>
            <a:ext cx="0" cy="2087563"/>
          </a:xfrm>
          <a:prstGeom prst="line">
            <a:avLst/>
          </a:prstGeom>
          <a:ln w="114300" cap="flat" cmpd="sng">
            <a:solidFill>
              <a:srgbClr val="FF6699"/>
            </a:solidFill>
            <a:prstDash val="sysDot"/>
            <a:headEnd type="none" w="med" len="med"/>
            <a:tailEnd type="none" w="med" len="med"/>
          </a:ln>
        </p:spPr>
      </p:sp>
      <p:sp>
        <p:nvSpPr>
          <p:cNvPr id="15398" name="Line 38"/>
          <p:cNvSpPr/>
          <p:nvPr/>
        </p:nvSpPr>
        <p:spPr>
          <a:xfrm>
            <a:off x="2439988" y="3076575"/>
            <a:ext cx="2808287" cy="0"/>
          </a:xfrm>
          <a:prstGeom prst="line">
            <a:avLst/>
          </a:prstGeom>
          <a:ln w="25400" cap="rnd" cmpd="sng">
            <a:solidFill>
              <a:srgbClr val="0894C0"/>
            </a:solidFill>
            <a:prstDash val="sysDot"/>
            <a:headEnd type="none" w="med" len="med"/>
            <a:tailEnd type="none" w="med" len="med"/>
          </a:ln>
        </p:spPr>
      </p:sp>
      <p:grpSp>
        <p:nvGrpSpPr>
          <p:cNvPr id="9" name="Group 39"/>
          <p:cNvGrpSpPr/>
          <p:nvPr/>
        </p:nvGrpSpPr>
        <p:grpSpPr>
          <a:xfrm rot="1800000">
            <a:off x="4240213" y="4518025"/>
            <a:ext cx="431800" cy="287338"/>
            <a:chOff x="0" y="0"/>
            <a:chExt cx="272" cy="181"/>
          </a:xfrm>
        </p:grpSpPr>
        <p:sp>
          <p:nvSpPr>
            <p:cNvPr id="65587" name="Oval 40"/>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88" name="Oval 41"/>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10" name="Group 42"/>
          <p:cNvGrpSpPr/>
          <p:nvPr/>
        </p:nvGrpSpPr>
        <p:grpSpPr>
          <a:xfrm rot="5400000">
            <a:off x="5462588" y="1276350"/>
            <a:ext cx="431800" cy="287338"/>
            <a:chOff x="0" y="0"/>
            <a:chExt cx="272" cy="181"/>
          </a:xfrm>
        </p:grpSpPr>
        <p:sp>
          <p:nvSpPr>
            <p:cNvPr id="65585" name="Oval 43"/>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rot="10800000" vert="eaVert"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86" name="Oval 44"/>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11" name="Group 45"/>
          <p:cNvGrpSpPr/>
          <p:nvPr/>
        </p:nvGrpSpPr>
        <p:grpSpPr>
          <a:xfrm rot="-9000000">
            <a:off x="5392738" y="1133475"/>
            <a:ext cx="431800" cy="287338"/>
            <a:chOff x="0" y="0"/>
            <a:chExt cx="272" cy="181"/>
          </a:xfrm>
        </p:grpSpPr>
        <p:sp>
          <p:nvSpPr>
            <p:cNvPr id="65583" name="Oval 46"/>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rot="10800000"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84" name="Oval 47"/>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12" name="Group 48"/>
          <p:cNvGrpSpPr/>
          <p:nvPr/>
        </p:nvGrpSpPr>
        <p:grpSpPr>
          <a:xfrm rot="-1800000">
            <a:off x="5535613" y="1133475"/>
            <a:ext cx="431800" cy="287338"/>
            <a:chOff x="0" y="0"/>
            <a:chExt cx="272" cy="181"/>
          </a:xfrm>
        </p:grpSpPr>
        <p:sp>
          <p:nvSpPr>
            <p:cNvPr id="65581" name="Oval 49"/>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82" name="Oval 50"/>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13" name="Group 51"/>
          <p:cNvGrpSpPr/>
          <p:nvPr/>
        </p:nvGrpSpPr>
        <p:grpSpPr>
          <a:xfrm rot="9000000">
            <a:off x="5895975" y="5381625"/>
            <a:ext cx="431800" cy="287338"/>
            <a:chOff x="0" y="0"/>
            <a:chExt cx="272" cy="181"/>
          </a:xfrm>
        </p:grpSpPr>
        <p:sp>
          <p:nvSpPr>
            <p:cNvPr id="65579" name="Oval 52"/>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rot="10800000"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80" name="Oval 53"/>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sp>
        <p:nvSpPr>
          <p:cNvPr id="15414" name="Oval 54"/>
          <p:cNvSpPr/>
          <p:nvPr/>
        </p:nvSpPr>
        <p:spPr>
          <a:xfrm>
            <a:off x="5607050" y="1276350"/>
            <a:ext cx="144463" cy="144463"/>
          </a:xfrm>
          <a:prstGeom prst="ellipse">
            <a:avLst/>
          </a:prstGeom>
          <a:gradFill rotWithShape="1">
            <a:gsLst>
              <a:gs pos="0">
                <a:srgbClr val="9BD9FF"/>
              </a:gs>
              <a:gs pos="100000">
                <a:srgbClr val="486476"/>
              </a:gs>
            </a:gsLst>
            <a:path path="rect">
              <a:fillToRect r="100000" b="100000"/>
            </a:path>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415" name="Oval 55"/>
          <p:cNvSpPr/>
          <p:nvPr/>
        </p:nvSpPr>
        <p:spPr>
          <a:xfrm>
            <a:off x="5607050" y="1276350"/>
            <a:ext cx="144463" cy="144463"/>
          </a:xfrm>
          <a:prstGeom prst="ellipse">
            <a:avLst/>
          </a:prstGeom>
          <a:gradFill rotWithShape="1">
            <a:gsLst>
              <a:gs pos="0">
                <a:srgbClr val="9BD9FF"/>
              </a:gs>
              <a:gs pos="100000">
                <a:srgbClr val="486476"/>
              </a:gs>
            </a:gsLst>
            <a:path path="rect">
              <a:fillToRect r="100000" b="100000"/>
            </a:path>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416" name="Oval 56"/>
          <p:cNvSpPr/>
          <p:nvPr/>
        </p:nvSpPr>
        <p:spPr>
          <a:xfrm>
            <a:off x="5607050" y="12779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417" name="Oval 57"/>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accent2"/>
              </a:solidFill>
              <a:latin typeface="Arial" panose="020B0604020202020204" pitchFamily="34" charset="0"/>
              <a:ea typeface="宋体" panose="02010600030101010101" pitchFamily="2" charset="-122"/>
            </a:endParaRPr>
          </a:p>
        </p:txBody>
      </p:sp>
      <p:sp>
        <p:nvSpPr>
          <p:cNvPr id="15418" name="Rectangle 58"/>
          <p:cNvSpPr/>
          <p:nvPr/>
        </p:nvSpPr>
        <p:spPr>
          <a:xfrm>
            <a:off x="2981325" y="2130425"/>
            <a:ext cx="1905000" cy="533400"/>
          </a:xfrm>
          <a:prstGeom prst="rect">
            <a:avLst/>
          </a:prstGeom>
          <a:solidFill>
            <a:srgbClr val="FFFFFF"/>
          </a:solidFill>
          <a:ln w="9525">
            <a:noFill/>
          </a:ln>
        </p:spPr>
        <p:txBody>
          <a:bodyPr>
            <a:spAutoFit/>
          </a:bodyPr>
          <a:p>
            <a:pPr algn="ctr" eaLnBrk="1" hangingPunct="1"/>
            <a:r>
              <a:rPr lang="zh-CN" altLang="en-US" sz="2800" b="1" dirty="0">
                <a:solidFill>
                  <a:srgbClr val="002060"/>
                </a:solidFill>
                <a:latin typeface="Arial" panose="020B0604020202020204" pitchFamily="34" charset="0"/>
                <a:ea typeface="宋体" panose="02010600030101010101" pitchFamily="2" charset="-122"/>
              </a:rPr>
              <a:t>扩散</a:t>
            </a:r>
            <a:endParaRPr lang="zh-CN" altLang="en-US" sz="2800" b="1" dirty="0">
              <a:solidFill>
                <a:srgbClr val="002060"/>
              </a:solidFill>
              <a:latin typeface="Arial" panose="020B0604020202020204" pitchFamily="34" charset="0"/>
              <a:ea typeface="宋体" panose="02010600030101010101" pitchFamily="2" charset="-122"/>
            </a:endParaRPr>
          </a:p>
        </p:txBody>
      </p:sp>
      <p:sp>
        <p:nvSpPr>
          <p:cNvPr id="15419" name="Oval 59"/>
          <p:cNvSpPr/>
          <p:nvPr/>
        </p:nvSpPr>
        <p:spPr>
          <a:xfrm>
            <a:off x="6410325" y="26638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chemeClr val="bg1"/>
              </a:solidFill>
              <a:latin typeface="Arial" panose="020B0604020202020204" pitchFamily="34" charset="0"/>
              <a:ea typeface="宋体" panose="02010600030101010101" pitchFamily="2" charset="-122"/>
            </a:endParaRPr>
          </a:p>
        </p:txBody>
      </p:sp>
      <p:sp>
        <p:nvSpPr>
          <p:cNvPr id="15420" name="Text Box 60"/>
          <p:cNvSpPr txBox="1"/>
          <p:nvPr/>
        </p:nvSpPr>
        <p:spPr>
          <a:xfrm>
            <a:off x="6715125" y="2511425"/>
            <a:ext cx="1368425" cy="461963"/>
          </a:xfrm>
          <a:prstGeom prst="rect">
            <a:avLst/>
          </a:prstGeom>
          <a:noFill/>
          <a:ln w="9525">
            <a:noFill/>
          </a:ln>
        </p:spPr>
        <p:txBody>
          <a:bodyPr>
            <a:spAutoFit/>
          </a:bodyPr>
          <a:p>
            <a:pPr eaLnBrk="1" hangingPunct="1">
              <a:spcBef>
                <a:spcPct val="50000"/>
              </a:spcBef>
            </a:pPr>
            <a:r>
              <a:rPr lang="zh-CN" altLang="en-US" sz="2400" b="1" dirty="0">
                <a:solidFill>
                  <a:srgbClr val="002060"/>
                </a:solidFill>
                <a:latin typeface="Arial" panose="020B0604020202020204" pitchFamily="34" charset="0"/>
                <a:ea typeface="宋体" panose="02010600030101010101" pitchFamily="2" charset="-122"/>
              </a:rPr>
              <a:t>水分子</a:t>
            </a:r>
            <a:endParaRPr lang="zh-CN" altLang="en-US" sz="2400" b="1" dirty="0">
              <a:solidFill>
                <a:srgbClr val="002060"/>
              </a:solidFill>
              <a:latin typeface="Arial" panose="020B0604020202020204" pitchFamily="34" charset="0"/>
              <a:ea typeface="宋体" panose="02010600030101010101" pitchFamily="2" charset="-122"/>
            </a:endParaRPr>
          </a:p>
        </p:txBody>
      </p:sp>
      <p:sp>
        <p:nvSpPr>
          <p:cNvPr id="15421" name="Oval 61"/>
          <p:cNvSpPr/>
          <p:nvPr/>
        </p:nvSpPr>
        <p:spPr>
          <a:xfrm>
            <a:off x="6334125" y="19780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5422" name="Text Box 62"/>
          <p:cNvSpPr txBox="1"/>
          <p:nvPr/>
        </p:nvSpPr>
        <p:spPr>
          <a:xfrm>
            <a:off x="6715125" y="1901825"/>
            <a:ext cx="1819275" cy="461963"/>
          </a:xfrm>
          <a:prstGeom prst="rect">
            <a:avLst/>
          </a:prstGeom>
          <a:noFill/>
          <a:ln w="9525">
            <a:noFill/>
          </a:ln>
        </p:spPr>
        <p:txBody>
          <a:bodyPr>
            <a:spAutoFit/>
          </a:bodyPr>
          <a:p>
            <a:pPr eaLnBrk="1" hangingPunct="1">
              <a:spcBef>
                <a:spcPct val="50000"/>
              </a:spcBef>
            </a:pPr>
            <a:r>
              <a:rPr lang="zh-CN" altLang="en-US" sz="2400" b="1" dirty="0">
                <a:solidFill>
                  <a:srgbClr val="002060"/>
                </a:solidFill>
                <a:latin typeface="Arial" panose="020B0604020202020204" pitchFamily="34" charset="0"/>
                <a:ea typeface="宋体" panose="02010600030101010101" pitchFamily="2" charset="-122"/>
              </a:rPr>
              <a:t>蔗糖分子</a:t>
            </a:r>
            <a:endParaRPr lang="zh-CN" altLang="en-US" sz="2400" b="1" dirty="0">
              <a:solidFill>
                <a:srgbClr val="002060"/>
              </a:solidFill>
              <a:latin typeface="Arial" panose="020B0604020202020204" pitchFamily="34" charset="0"/>
              <a:ea typeface="宋体" panose="02010600030101010101" pitchFamily="2" charset="-122"/>
            </a:endParaRPr>
          </a:p>
        </p:txBody>
      </p:sp>
      <p:sp>
        <p:nvSpPr>
          <p:cNvPr id="15425" name="Rectangle 65"/>
          <p:cNvSpPr>
            <a:spLocks noChangeArrowheads="1"/>
          </p:cNvSpPr>
          <p:nvPr/>
        </p:nvSpPr>
        <p:spPr bwMode="auto">
          <a:xfrm>
            <a:off x="2971800" y="2133600"/>
            <a:ext cx="1944688" cy="519113"/>
          </a:xfrm>
          <a:prstGeom prst="rect">
            <a:avLst/>
          </a:prstGeom>
          <a:solidFill>
            <a:schemeClr val="accent2">
              <a:lumMod val="40000"/>
              <a:lumOff val="60000"/>
            </a:schemeClr>
          </a:solidFill>
          <a:ln w="9525">
            <a:noFill/>
            <a:miter lim="800000"/>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半透膜</a:t>
            </a:r>
            <a:endParaRPr kumimoji="0" lang="zh-CN" altLang="en-US" sz="28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15426" name="Line 66"/>
          <p:cNvSpPr/>
          <p:nvPr/>
        </p:nvSpPr>
        <p:spPr>
          <a:xfrm>
            <a:off x="3878263" y="2789238"/>
            <a:ext cx="0" cy="1152525"/>
          </a:xfrm>
          <a:prstGeom prst="line">
            <a:avLst/>
          </a:prstGeom>
          <a:ln w="38100" cap="flat" cmpd="sng">
            <a:solidFill>
              <a:srgbClr val="FF6699"/>
            </a:solidFill>
            <a:prstDash val="solid"/>
            <a:headEnd type="none" w="med" len="med"/>
            <a:tailEnd type="triangle" w="med" len="med"/>
          </a:ln>
        </p:spPr>
      </p:sp>
      <p:grpSp>
        <p:nvGrpSpPr>
          <p:cNvPr id="14" name="组合 67"/>
          <p:cNvGrpSpPr/>
          <p:nvPr/>
        </p:nvGrpSpPr>
        <p:grpSpPr>
          <a:xfrm>
            <a:off x="6181725" y="3273425"/>
            <a:ext cx="4419600" cy="646113"/>
            <a:chOff x="3429000" y="1981200"/>
            <a:chExt cx="5562600" cy="646331"/>
          </a:xfrm>
        </p:grpSpPr>
        <p:sp>
          <p:nvSpPr>
            <p:cNvPr id="65577" name="Line 7"/>
            <p:cNvSpPr/>
            <p:nvPr/>
          </p:nvSpPr>
          <p:spPr>
            <a:xfrm>
              <a:off x="4771697" y="2362200"/>
              <a:ext cx="1066801" cy="0"/>
            </a:xfrm>
            <a:prstGeom prst="line">
              <a:avLst/>
            </a:prstGeom>
            <a:ln w="38100" cap="flat" cmpd="sng">
              <a:solidFill>
                <a:schemeClr val="tx1"/>
              </a:solidFill>
              <a:prstDash val="solid"/>
              <a:miter/>
              <a:headEnd type="none" w="med" len="med"/>
              <a:tailEnd type="triangle" w="med" len="med"/>
            </a:ln>
          </p:spPr>
        </p:sp>
        <p:sp>
          <p:nvSpPr>
            <p:cNvPr id="65578" name="Rectangle 5"/>
            <p:cNvSpPr/>
            <p:nvPr/>
          </p:nvSpPr>
          <p:spPr>
            <a:xfrm>
              <a:off x="3429000" y="1981200"/>
              <a:ext cx="5562600" cy="646331"/>
            </a:xfrm>
            <a:prstGeom prst="rect">
              <a:avLst/>
            </a:prstGeom>
            <a:noFill/>
            <a:ln w="9525">
              <a:noFill/>
            </a:ln>
          </p:spPr>
          <p:txBody>
            <a:bodyPr>
              <a:spAutoFit/>
            </a:bodyPr>
            <a:p>
              <a:pPr eaLnBrk="1" hangingPunct="1">
                <a:spcBef>
                  <a:spcPct val="20000"/>
                </a:spcBef>
                <a:buClr>
                  <a:srgbClr val="FF0066"/>
                </a:buClr>
                <a:buSzPct val="110000"/>
                <a:buFont typeface="Wingdings" panose="05000000000000000000" pitchFamily="2" charset="2"/>
                <a:buChar char="v"/>
              </a:pPr>
              <a:r>
                <a:rPr lang="zh-CN" altLang="en-US" sz="3600" b="1" dirty="0">
                  <a:solidFill>
                    <a:srgbClr val="000000"/>
                  </a:solidFill>
                  <a:latin typeface="Tahoma" panose="020B0604030504040204" pitchFamily="34" charset="0"/>
                  <a:ea typeface="宋体" panose="02010600030101010101" pitchFamily="2" charset="-122"/>
                </a:rPr>
                <a:t>浓       稀</a:t>
              </a:r>
              <a:endParaRPr lang="zh-CN" altLang="en-US" sz="3600" b="1" dirty="0">
                <a:solidFill>
                  <a:srgbClr val="000000"/>
                </a:solidFill>
                <a:latin typeface="Tahoma" panose="020B0604030504040204" pitchFamily="34" charset="0"/>
                <a:ea typeface="宋体" panose="02010600030101010101" pitchFamily="2" charset="-122"/>
              </a:endParaRPr>
            </a:p>
          </p:txBody>
        </p:sp>
      </p:grpSp>
      <p:sp>
        <p:nvSpPr>
          <p:cNvPr id="73" name="标题 1"/>
          <p:cNvSpPr txBox="1"/>
          <p:nvPr/>
        </p:nvSpPr>
        <p:spPr>
          <a:xfrm>
            <a:off x="336550" y="784225"/>
            <a:ext cx="4495800" cy="838200"/>
          </a:xfrm>
          <a:prstGeom prst="rect">
            <a:avLst/>
          </a:prstGeom>
        </p:spPr>
        <p:txBody>
          <a:bodyPr>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mj-lt"/>
                <a:ea typeface="+mj-ea"/>
                <a:cs typeface="+mj-cs"/>
              </a:rPr>
              <a:t> 一、扩散现象</a:t>
            </a:r>
            <a:endParaRPr kumimoji="0" lang="zh-CN" altLang="en-US" sz="32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mj-lt"/>
              <a:ea typeface="+mj-ea"/>
              <a:cs typeface="+mj-cs"/>
            </a:endParaRPr>
          </a:p>
        </p:txBody>
      </p:sp>
      <p:sp>
        <p:nvSpPr>
          <p:cNvPr id="65573" name="灯片编号占位符 70"/>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78" name="Text Box 55"/>
          <p:cNvSpPr txBox="1"/>
          <p:nvPr/>
        </p:nvSpPr>
        <p:spPr>
          <a:xfrm>
            <a:off x="2438400" y="3505200"/>
            <a:ext cx="1152525" cy="369888"/>
          </a:xfrm>
          <a:prstGeom prst="rect">
            <a:avLst/>
          </a:prstGeom>
          <a:noFill/>
          <a:ln w="9525">
            <a:noFill/>
          </a:ln>
        </p:spPr>
        <p:txBody>
          <a:bodyPr>
            <a:spAutoFit/>
          </a:bodyPr>
          <a:p>
            <a:pPr eaLnBrk="1" hangingPunct="1">
              <a:spcBef>
                <a:spcPct val="50000"/>
              </a:spcBef>
            </a:pPr>
            <a:r>
              <a:rPr lang="zh-CN" altLang="en-US" b="1" dirty="0">
                <a:latin typeface="Arial" panose="020B0604020202020204" pitchFamily="34" charset="0"/>
                <a:ea typeface="宋体" panose="02010600030101010101" pitchFamily="2" charset="-122"/>
              </a:rPr>
              <a:t>纯溶剂</a:t>
            </a:r>
            <a:endParaRPr lang="zh-CN" altLang="en-US" b="1" dirty="0">
              <a:latin typeface="Arial" panose="020B0604020202020204" pitchFamily="34" charset="0"/>
              <a:ea typeface="宋体" panose="02010600030101010101" pitchFamily="2" charset="-122"/>
            </a:endParaRPr>
          </a:p>
        </p:txBody>
      </p:sp>
      <p:sp>
        <p:nvSpPr>
          <p:cNvPr id="79" name="Text Box 56"/>
          <p:cNvSpPr txBox="1"/>
          <p:nvPr/>
        </p:nvSpPr>
        <p:spPr>
          <a:xfrm>
            <a:off x="4191000" y="3505200"/>
            <a:ext cx="1187450" cy="369888"/>
          </a:xfrm>
          <a:prstGeom prst="rect">
            <a:avLst/>
          </a:prstGeom>
          <a:noFill/>
          <a:ln w="9525">
            <a:noFill/>
          </a:ln>
        </p:spPr>
        <p:txBody>
          <a:bodyPr>
            <a:spAutoFit/>
          </a:bodyPr>
          <a:p>
            <a:pPr eaLnBrk="1" hangingPunct="1">
              <a:spcBef>
                <a:spcPct val="50000"/>
              </a:spcBef>
            </a:pPr>
            <a:r>
              <a:rPr lang="zh-CN" altLang="en-US" b="1" dirty="0">
                <a:latin typeface="Arial" panose="020B0604020202020204" pitchFamily="34" charset="0"/>
                <a:ea typeface="宋体" panose="02010600030101010101" pitchFamily="2" charset="-122"/>
              </a:rPr>
              <a:t>   溶液</a:t>
            </a:r>
            <a:endParaRPr lang="zh-CN" altLang="en-US" b="1" dirty="0">
              <a:latin typeface="Arial" panose="020B0604020202020204" pitchFamily="34" charset="0"/>
              <a:ea typeface="宋体" panose="02010600030101010101" pitchFamily="2" charset="-122"/>
            </a:endParaRPr>
          </a:p>
        </p:txBody>
      </p:sp>
      <p:pic>
        <p:nvPicPr>
          <p:cNvPr id="67626" name="Picture 2"/>
          <p:cNvPicPr>
            <a:picLocks noChangeAspect="1" noChangeArrowheads="1"/>
          </p:cNvPicPr>
          <p:nvPr/>
        </p:nvPicPr>
        <p:blipFill>
          <a:blip r:embed="rId1"/>
          <a:srcRect/>
          <a:stretch>
            <a:fillRect/>
          </a:stretch>
        </p:blipFill>
        <p:spPr bwMode="auto">
          <a:xfrm>
            <a:off x="1393825" y="20638"/>
            <a:ext cx="7369175" cy="777875"/>
          </a:xfrm>
          <a:prstGeom prst="rect">
            <a:avLst/>
          </a:prstGeom>
          <a:solidFill>
            <a:schemeClr val="accent4">
              <a:lumMod val="20000"/>
              <a:lumOff val="80000"/>
            </a:schemeClr>
          </a:solid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388"/>
                                        </p:tgtEl>
                                        <p:attrNameLst>
                                          <p:attrName>style.visibility</p:attrName>
                                        </p:attrNameLst>
                                      </p:cBhvr>
                                      <p:to>
                                        <p:strVal val="visible"/>
                                      </p:to>
                                    </p:set>
                                    <p:animEffect transition="in" filter="checkerboard(across)">
                                      <p:cBhvr>
                                        <p:cTn id="10" dur="500"/>
                                        <p:tgtEl>
                                          <p:spTgt spid="1538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5389"/>
                                        </p:tgtEl>
                                        <p:attrNameLst>
                                          <p:attrName>style.visibility</p:attrName>
                                        </p:attrNameLst>
                                      </p:cBhvr>
                                      <p:to>
                                        <p:strVal val="visible"/>
                                      </p:to>
                                    </p:set>
                                    <p:animEffect transition="in" filter="checkerboard(across)">
                                      <p:cBhvr>
                                        <p:cTn id="13" dur="500"/>
                                        <p:tgtEl>
                                          <p:spTgt spid="1538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5390"/>
                                        </p:tgtEl>
                                        <p:attrNameLst>
                                          <p:attrName>style.visibility</p:attrName>
                                        </p:attrNameLst>
                                      </p:cBhvr>
                                      <p:to>
                                        <p:strVal val="visible"/>
                                      </p:to>
                                    </p:set>
                                    <p:animEffect transition="in" filter="checkerboard(across)">
                                      <p:cBhvr>
                                        <p:cTn id="16" dur="500"/>
                                        <p:tgtEl>
                                          <p:spTgt spid="1539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5391"/>
                                        </p:tgtEl>
                                        <p:attrNameLst>
                                          <p:attrName>style.visibility</p:attrName>
                                        </p:attrNameLst>
                                      </p:cBhvr>
                                      <p:to>
                                        <p:strVal val="visible"/>
                                      </p:to>
                                    </p:set>
                                    <p:animEffect transition="in" filter="checkerboard(across)">
                                      <p:cBhvr>
                                        <p:cTn id="19" dur="500"/>
                                        <p:tgtEl>
                                          <p:spTgt spid="15391"/>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5392"/>
                                        </p:tgtEl>
                                        <p:attrNameLst>
                                          <p:attrName>style.visibility</p:attrName>
                                        </p:attrNameLst>
                                      </p:cBhvr>
                                      <p:to>
                                        <p:strVal val="visible"/>
                                      </p:to>
                                    </p:set>
                                    <p:animEffect transition="in" filter="checkerboard(across)">
                                      <p:cBhvr>
                                        <p:cTn id="22" dur="500"/>
                                        <p:tgtEl>
                                          <p:spTgt spid="15392"/>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5393"/>
                                        </p:tgtEl>
                                        <p:attrNameLst>
                                          <p:attrName>style.visibility</p:attrName>
                                        </p:attrNameLst>
                                      </p:cBhvr>
                                      <p:to>
                                        <p:strVal val="visible"/>
                                      </p:to>
                                    </p:set>
                                    <p:animEffect transition="in" filter="checkerboard(across)">
                                      <p:cBhvr>
                                        <p:cTn id="25" dur="500"/>
                                        <p:tgtEl>
                                          <p:spTgt spid="15393"/>
                                        </p:tgtEl>
                                      </p:cBhvr>
                                    </p:animEffect>
                                  </p:childTnLst>
                                </p:cTn>
                              </p:par>
                              <p:par>
                                <p:cTn id="26" presetID="2" presetClass="entr" presetSubtype="1" fill="hold" grpId="0" nodeType="withEffect">
                                  <p:stCondLst>
                                    <p:cond delay="0"/>
                                  </p:stCondLst>
                                  <p:childTnLst>
                                    <p:set>
                                      <p:cBhvr>
                                        <p:cTn id="27" dur="1" fill="hold">
                                          <p:stCondLst>
                                            <p:cond delay="0"/>
                                          </p:stCondLst>
                                        </p:cTn>
                                        <p:tgtEl>
                                          <p:spTgt spid="15414"/>
                                        </p:tgtEl>
                                        <p:attrNameLst>
                                          <p:attrName>style.visibility</p:attrName>
                                        </p:attrNameLst>
                                      </p:cBhvr>
                                      <p:to>
                                        <p:strVal val="visible"/>
                                      </p:to>
                                    </p:set>
                                    <p:anim calcmode="lin" valueType="num">
                                      <p:cBhvr additive="base">
                                        <p:cTn id="28" dur="2000" fill="hold"/>
                                        <p:tgtEl>
                                          <p:spTgt spid="15414"/>
                                        </p:tgtEl>
                                        <p:attrNameLst>
                                          <p:attrName>ppt_x</p:attrName>
                                        </p:attrNameLst>
                                      </p:cBhvr>
                                      <p:tavLst>
                                        <p:tav tm="0">
                                          <p:val>
                                            <p:strVal val="#ppt_x"/>
                                          </p:val>
                                        </p:tav>
                                        <p:tav tm="100000">
                                          <p:val>
                                            <p:strVal val="#ppt_x"/>
                                          </p:val>
                                        </p:tav>
                                      </p:tavLst>
                                    </p:anim>
                                    <p:anim calcmode="lin" valueType="num">
                                      <p:cBhvr additive="base">
                                        <p:cTn id="29" dur="2000" fill="hold"/>
                                        <p:tgtEl>
                                          <p:spTgt spid="15414"/>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15415"/>
                                        </p:tgtEl>
                                        <p:attrNameLst>
                                          <p:attrName>style.visibility</p:attrName>
                                        </p:attrNameLst>
                                      </p:cBhvr>
                                      <p:to>
                                        <p:strVal val="visible"/>
                                      </p:to>
                                    </p:set>
                                    <p:anim calcmode="lin" valueType="num">
                                      <p:cBhvr additive="base">
                                        <p:cTn id="32" dur="2000" fill="hold"/>
                                        <p:tgtEl>
                                          <p:spTgt spid="15415"/>
                                        </p:tgtEl>
                                        <p:attrNameLst>
                                          <p:attrName>ppt_x</p:attrName>
                                        </p:attrNameLst>
                                      </p:cBhvr>
                                      <p:tavLst>
                                        <p:tav tm="0">
                                          <p:val>
                                            <p:strVal val="#ppt_x"/>
                                          </p:val>
                                        </p:tav>
                                        <p:tav tm="100000">
                                          <p:val>
                                            <p:strVal val="#ppt_x"/>
                                          </p:val>
                                        </p:tav>
                                      </p:tavLst>
                                    </p:anim>
                                    <p:anim calcmode="lin" valueType="num">
                                      <p:cBhvr additive="base">
                                        <p:cTn id="33" dur="2000" fill="hold"/>
                                        <p:tgtEl>
                                          <p:spTgt spid="15415"/>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15416"/>
                                        </p:tgtEl>
                                        <p:attrNameLst>
                                          <p:attrName>style.visibility</p:attrName>
                                        </p:attrNameLst>
                                      </p:cBhvr>
                                      <p:to>
                                        <p:strVal val="visible"/>
                                      </p:to>
                                    </p:set>
                                    <p:anim calcmode="lin" valueType="num">
                                      <p:cBhvr additive="base">
                                        <p:cTn id="36" dur="2000" fill="hold"/>
                                        <p:tgtEl>
                                          <p:spTgt spid="15416"/>
                                        </p:tgtEl>
                                        <p:attrNameLst>
                                          <p:attrName>ppt_x</p:attrName>
                                        </p:attrNameLst>
                                      </p:cBhvr>
                                      <p:tavLst>
                                        <p:tav tm="0">
                                          <p:val>
                                            <p:strVal val="#ppt_x"/>
                                          </p:val>
                                        </p:tav>
                                        <p:tav tm="100000">
                                          <p:val>
                                            <p:strVal val="#ppt_x"/>
                                          </p:val>
                                        </p:tav>
                                      </p:tavLst>
                                    </p:anim>
                                    <p:anim calcmode="lin" valueType="num">
                                      <p:cBhvr additive="base">
                                        <p:cTn id="37" dur="2000" fill="hold"/>
                                        <p:tgtEl>
                                          <p:spTgt spid="15416"/>
                                        </p:tgtEl>
                                        <p:attrNameLst>
                                          <p:attrName>ppt_y</p:attrName>
                                        </p:attrNameLst>
                                      </p:cBhvr>
                                      <p:tavLst>
                                        <p:tav tm="0">
                                          <p:val>
                                            <p:strVal val="0-#ppt_h/2"/>
                                          </p:val>
                                        </p:tav>
                                        <p:tav tm="100000">
                                          <p:val>
                                            <p:strVal val="#ppt_y"/>
                                          </p:val>
                                        </p:tav>
                                      </p:tavLst>
                                    </p:anim>
                                  </p:childTnLst>
                                </p:cTn>
                              </p:par>
                              <p:par>
                                <p:cTn id="38" presetID="12" presetClass="entr" presetSubtype="1" fill="hold" grpId="0" nodeType="withEffect">
                                  <p:stCondLst>
                                    <p:cond delay="0"/>
                                  </p:stCondLst>
                                  <p:childTnLst>
                                    <p:set>
                                      <p:cBhvr>
                                        <p:cTn id="39" dur="1" fill="hold">
                                          <p:stCondLst>
                                            <p:cond delay="0"/>
                                          </p:stCondLst>
                                        </p:cTn>
                                        <p:tgtEl>
                                          <p:spTgt spid="15417"/>
                                        </p:tgtEl>
                                        <p:attrNameLst>
                                          <p:attrName>style.visibility</p:attrName>
                                        </p:attrNameLst>
                                      </p:cBhvr>
                                      <p:to>
                                        <p:strVal val="visible"/>
                                      </p:to>
                                    </p:set>
                                    <p:animEffect transition="in" filter="slide(fromTop)">
                                      <p:cBhvr>
                                        <p:cTn id="40" dur="500"/>
                                        <p:tgtEl>
                                          <p:spTgt spid="15417"/>
                                        </p:tgtEl>
                                      </p:cBhvr>
                                    </p:animEffect>
                                  </p:childTnLst>
                                </p:cTn>
                              </p:par>
                              <p:par>
                                <p:cTn id="41" presetID="12" presetClass="entr" presetSubtype="1"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lide(fromTop)">
                                      <p:cBhvr>
                                        <p:cTn id="43" dur="2000"/>
                                        <p:tgtEl>
                                          <p:spTgt spid="10"/>
                                        </p:tgtEl>
                                      </p:cBhvr>
                                    </p:animEffect>
                                  </p:childTnLst>
                                </p:cTn>
                              </p:par>
                              <p:par>
                                <p:cTn id="44" presetID="12" presetClass="entr" presetSubtype="1"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slide(fromTop)">
                                      <p:cBhvr>
                                        <p:cTn id="46" dur="2000"/>
                                        <p:tgtEl>
                                          <p:spTgt spid="11"/>
                                        </p:tgtEl>
                                      </p:cBhvr>
                                    </p:animEffect>
                                  </p:childTnLst>
                                </p:cTn>
                              </p:par>
                              <p:par>
                                <p:cTn id="47" presetID="12" presetClass="entr" presetSubtype="1"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slide(fromTop)">
                                      <p:cBhvr>
                                        <p:cTn id="49" dur="2000"/>
                                        <p:tgtEl>
                                          <p:spTgt spid="12"/>
                                        </p:tgtEl>
                                      </p:cBhvr>
                                    </p:animEffect>
                                  </p:childTnLst>
                                </p:cTn>
                              </p:par>
                              <p:par>
                                <p:cTn id="50" presetID="1"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childTnLst>
                                </p:cTn>
                              </p:par>
                              <p:par>
                                <p:cTn id="52" presetID="5" presetClass="entr" presetSubtype="10" fill="hold" grpId="0" nodeType="withEffect">
                                  <p:stCondLst>
                                    <p:cond delay="0"/>
                                  </p:stCondLst>
                                  <p:childTnLst>
                                    <p:set>
                                      <p:cBhvr>
                                        <p:cTn id="53" dur="1" fill="hold">
                                          <p:stCondLst>
                                            <p:cond delay="0"/>
                                          </p:stCondLst>
                                        </p:cTn>
                                        <p:tgtEl>
                                          <p:spTgt spid="15419"/>
                                        </p:tgtEl>
                                        <p:attrNameLst>
                                          <p:attrName>style.visibility</p:attrName>
                                        </p:attrNameLst>
                                      </p:cBhvr>
                                      <p:to>
                                        <p:strVal val="visible"/>
                                      </p:to>
                                    </p:set>
                                    <p:animEffect transition="in" filter="checkerboard(across)">
                                      <p:cBhvr>
                                        <p:cTn id="54" dur="500"/>
                                        <p:tgtEl>
                                          <p:spTgt spid="15419"/>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diamond(in)">
                                      <p:cBhvr>
                                        <p:cTn id="57" dur="2000"/>
                                        <p:tgtEl>
                                          <p:spTgt spid="78"/>
                                        </p:tgtEl>
                                      </p:cBhvr>
                                    </p:animEffect>
                                  </p:childTnLst>
                                </p:cTn>
                              </p:par>
                              <p:par>
                                <p:cTn id="58" presetID="8" presetClass="entr" presetSubtype="16" fill="hold" grpId="0" nodeType="with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diamond(in)">
                                      <p:cBhvr>
                                        <p:cTn id="60" dur="2000"/>
                                        <p:tgtEl>
                                          <p:spTgt spid="79"/>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15420"/>
                                        </p:tgtEl>
                                        <p:attrNameLst>
                                          <p:attrName>style.visibility</p:attrName>
                                        </p:attrNameLst>
                                      </p:cBhvr>
                                      <p:to>
                                        <p:strVal val="visible"/>
                                      </p:to>
                                    </p:set>
                                    <p:animEffect transition="in" filter="checkerboard(across)">
                                      <p:cBhvr>
                                        <p:cTn id="63" dur="500"/>
                                        <p:tgtEl>
                                          <p:spTgt spid="15420"/>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15421"/>
                                        </p:tgtEl>
                                        <p:attrNameLst>
                                          <p:attrName>style.visibility</p:attrName>
                                        </p:attrNameLst>
                                      </p:cBhvr>
                                      <p:to>
                                        <p:strVal val="visible"/>
                                      </p:to>
                                    </p:set>
                                    <p:animEffect transition="in" filter="checkerboard(across)">
                                      <p:cBhvr>
                                        <p:cTn id="66" dur="500"/>
                                        <p:tgtEl>
                                          <p:spTgt spid="15421"/>
                                        </p:tgtEl>
                                      </p:cBhvr>
                                    </p:animEffect>
                                  </p:childTnLst>
                                </p:cTn>
                              </p:par>
                              <p:par>
                                <p:cTn id="67" presetID="5" presetClass="entr" presetSubtype="10" fill="hold" grpId="0" nodeType="withEffect">
                                  <p:stCondLst>
                                    <p:cond delay="0"/>
                                  </p:stCondLst>
                                  <p:childTnLst>
                                    <p:set>
                                      <p:cBhvr>
                                        <p:cTn id="68" dur="1" fill="hold">
                                          <p:stCondLst>
                                            <p:cond delay="0"/>
                                          </p:stCondLst>
                                        </p:cTn>
                                        <p:tgtEl>
                                          <p:spTgt spid="15422"/>
                                        </p:tgtEl>
                                        <p:attrNameLst>
                                          <p:attrName>style.visibility</p:attrName>
                                        </p:attrNameLst>
                                      </p:cBhvr>
                                      <p:to>
                                        <p:strVal val="visible"/>
                                      </p:to>
                                    </p:set>
                                    <p:animEffect transition="in" filter="checkerboard(across)">
                                      <p:cBhvr>
                                        <p:cTn id="69" dur="500"/>
                                        <p:tgtEl>
                                          <p:spTgt spid="15422"/>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1" fill="hold" grpId="0" nodeType="clickEffect">
                                  <p:stCondLst>
                                    <p:cond delay="0"/>
                                  </p:stCondLst>
                                  <p:childTnLst>
                                    <p:set>
                                      <p:cBhvr>
                                        <p:cTn id="73" dur="1" fill="hold">
                                          <p:stCondLst>
                                            <p:cond delay="0"/>
                                          </p:stCondLst>
                                        </p:cTn>
                                        <p:tgtEl>
                                          <p:spTgt spid="15396"/>
                                        </p:tgtEl>
                                        <p:attrNameLst>
                                          <p:attrName>style.visibility</p:attrName>
                                        </p:attrNameLst>
                                      </p:cBhvr>
                                      <p:to>
                                        <p:strVal val="visible"/>
                                      </p:to>
                                    </p:set>
                                    <p:animEffect transition="in" filter="slide(fromTop)">
                                      <p:cBhvr>
                                        <p:cTn id="74" dur="5000"/>
                                        <p:tgtEl>
                                          <p:spTgt spid="15396"/>
                                        </p:tgtEl>
                                      </p:cBhvr>
                                    </p:animEffect>
                                  </p:childTnLst>
                                </p:cTn>
                              </p:par>
                              <p:par>
                                <p:cTn id="75" presetID="12" presetClass="entr" presetSubtype="1" fill="hold" grpId="0" nodeType="withEffect">
                                  <p:stCondLst>
                                    <p:cond delay="0"/>
                                  </p:stCondLst>
                                  <p:childTnLst>
                                    <p:set>
                                      <p:cBhvr>
                                        <p:cTn id="76" dur="1" fill="hold">
                                          <p:stCondLst>
                                            <p:cond delay="0"/>
                                          </p:stCondLst>
                                        </p:cTn>
                                        <p:tgtEl>
                                          <p:spTgt spid="15394"/>
                                        </p:tgtEl>
                                        <p:attrNameLst>
                                          <p:attrName>style.visibility</p:attrName>
                                        </p:attrNameLst>
                                      </p:cBhvr>
                                      <p:to>
                                        <p:strVal val="visible"/>
                                      </p:to>
                                    </p:set>
                                    <p:animEffect transition="in" filter="slide(fromTop)">
                                      <p:cBhvr>
                                        <p:cTn id="77" dur="5000"/>
                                        <p:tgtEl>
                                          <p:spTgt spid="15394"/>
                                        </p:tgtEl>
                                      </p:cBhvr>
                                    </p:animEffect>
                                  </p:childTnLst>
                                </p:cTn>
                              </p:par>
                              <p:par>
                                <p:cTn id="78" presetID="12" presetClass="entr" presetSubtype="1" fill="hold" grpId="0" nodeType="withEffect">
                                  <p:stCondLst>
                                    <p:cond delay="0"/>
                                  </p:stCondLst>
                                  <p:childTnLst>
                                    <p:set>
                                      <p:cBhvr>
                                        <p:cTn id="79" dur="1" fill="hold">
                                          <p:stCondLst>
                                            <p:cond delay="0"/>
                                          </p:stCondLst>
                                        </p:cTn>
                                        <p:tgtEl>
                                          <p:spTgt spid="15395"/>
                                        </p:tgtEl>
                                        <p:attrNameLst>
                                          <p:attrName>style.visibility</p:attrName>
                                        </p:attrNameLst>
                                      </p:cBhvr>
                                      <p:to>
                                        <p:strVal val="visible"/>
                                      </p:to>
                                    </p:set>
                                    <p:animEffect transition="in" filter="slide(fromTop)">
                                      <p:cBhvr>
                                        <p:cTn id="80" dur="5000"/>
                                        <p:tgtEl>
                                          <p:spTgt spid="15395"/>
                                        </p:tgtEl>
                                      </p:cBhvr>
                                    </p:animEffect>
                                  </p:childTnLst>
                                </p:cTn>
                              </p:par>
                              <p:par>
                                <p:cTn id="81" presetID="12" presetClass="entr" presetSubtype="1" fill="hold" nodeType="with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slide(fromTop)">
                                      <p:cBhvr>
                                        <p:cTn id="83" dur="5000"/>
                                        <p:tgtEl>
                                          <p:spTgt spid="9"/>
                                        </p:tgtEl>
                                      </p:cBhvr>
                                    </p:animEffect>
                                  </p:childTnLst>
                                </p:cTn>
                              </p:par>
                              <p:par>
                                <p:cTn id="84" presetID="12" presetClass="entr" presetSubtype="1" fill="hold" nodeType="with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slide(fromTop)">
                                      <p:cBhvr>
                                        <p:cTn id="86" dur="5000"/>
                                        <p:tgtEl>
                                          <p:spTgt spid="6"/>
                                        </p:tgtEl>
                                      </p:cBhvr>
                                    </p:animEffect>
                                  </p:childTnLst>
                                </p:cTn>
                              </p:par>
                              <p:par>
                                <p:cTn id="87" presetID="12" presetClass="entr" presetSubtype="1" fill="hold" nodeType="with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slide(fromTop)">
                                      <p:cBhvr>
                                        <p:cTn id="89" dur="5000"/>
                                        <p:tgtEl>
                                          <p:spTgt spid="13"/>
                                        </p:tgtEl>
                                      </p:cBhvr>
                                    </p:animEffect>
                                  </p:childTnLst>
                                </p:cTn>
                              </p:par>
                              <p:par>
                                <p:cTn id="90" presetID="0" presetClass="path" presetSubtype="0" accel="50000" decel="50000" fill="hold" grpId="1" nodeType="withEffect">
                                  <p:stCondLst>
                                    <p:cond delay="0"/>
                                  </p:stCondLst>
                                  <p:childTnLst>
                                    <p:animMotion origin="layout" path="M 0 0 C 0.00104 0.15972 0.00226 0.31945 0.00278 0.39236 C 0.0033 0.46528 0.00191 0.41852 0.00278 0.4382 C 0.00365 0.45787 0.00938 0.48959 0.00851 0.51042 C 0.00764 0.53125 -0.00625 0.54584 -0.00295 0.56389 C 0.00035 0.58195 0.02084 0.60903 0.02848 0.61921 C 0.03611 0.6294 0.0342 0.64352 0.04271 0.62477 C 0.05122 0.60602 0.06632 0.53009 0.07986 0.50671 C 0.09341 0.48334 0.11198 0.48658 0.12431 0.4838 C 0.13664 0.48102 0.14532 0.48519 0.15417 0.48959 " pathEditMode="relative" rAng="0" ptsTypes="aaaaaaaaaA">
                                      <p:cBhvr>
                                        <p:cTn id="91" dur="2000" fill="hold"/>
                                        <p:tgtEl>
                                          <p:spTgt spid="15388"/>
                                        </p:tgtEl>
                                        <p:attrNameLst>
                                          <p:attrName>ppt_x</p:attrName>
                                          <p:attrName>ppt_y</p:attrName>
                                        </p:attrNameLst>
                                      </p:cBhvr>
                                      <p:rCtr x="0" y="0"/>
                                    </p:animMotion>
                                  </p:childTnLst>
                                </p:cTn>
                              </p:par>
                              <p:par>
                                <p:cTn id="92" presetID="0" presetClass="path" presetSubtype="0" accel="50000" decel="50000" fill="hold" grpId="1" nodeType="withEffect">
                                  <p:stCondLst>
                                    <p:cond delay="0"/>
                                  </p:stCondLst>
                                  <p:childTnLst>
                                    <p:animMotion origin="layout" path="M 0 0 C 0.0033 0.15394 0.00677 0.3081 0.00434 0.37917 C 0.00191 0.45023 -0.00503 0.41065 -0.01424 0.42685 C -0.02344 0.44306 -0.04097 0.46343 -0.05139 0.47616 C -0.0618 0.48889 -0.07378 0.49028 -0.07708 0.50301 C -0.08038 0.51551 -0.07535 0.52917 -0.07135 0.55047 C -0.06736 0.57153 -0.05833 0.61783 -0.05278 0.63056 C -0.04722 0.64306 -0.04288 0.63473 -0.03854 0.62685 " pathEditMode="relative" rAng="0" ptsTypes="aaaaaaaA">
                                      <p:cBhvr>
                                        <p:cTn id="93" dur="2000" fill="hold"/>
                                        <p:tgtEl>
                                          <p:spTgt spid="15417"/>
                                        </p:tgtEl>
                                        <p:attrNameLst>
                                          <p:attrName>ppt_x</p:attrName>
                                          <p:attrName>ppt_y</p:attrName>
                                        </p:attrNameLst>
                                      </p:cBhvr>
                                      <p:rCtr x="0" y="0"/>
                                    </p:animMotion>
                                  </p:childTnLst>
                                </p:cTn>
                              </p:par>
                              <p:par>
                                <p:cTn id="94" presetID="0" presetClass="path" presetSubtype="0" accel="50000" decel="50000" fill="hold" grpId="1" nodeType="withEffect">
                                  <p:stCondLst>
                                    <p:cond delay="0"/>
                                  </p:stCondLst>
                                  <p:childTnLst>
                                    <p:animMotion origin="layout" path="M 0 0 C 0.0007 0.19027 0.00157 0.38055 0.00417 0.46088 C 0.00677 0.5412 0.01285 0.48287 0.01563 0.48171 C 0.01841 0.48032 0.01684 0.45671 0.02136 0.45324 C 0.02587 0.44976 0.0382 0.45393 0.04271 0.46088 C 0.04723 0.46782 0.04827 0.48287 0.04844 0.49514 C 0.04861 0.5074 0.05261 0.51574 0.04427 0.53518 C 0.03594 0.55463 0.01372 0.59629 -0.00156 0.61111 C -0.01684 0.62615 -0.03368 0.62986 -0.04722 0.62476 C -0.06076 0.61921 -0.07586 0.5949 -0.08298 0.5787 C -0.0901 0.56296 -0.0901 0.54907 -0.0901 0.52939 C -0.0901 0.50972 -0.08819 0.47939 -0.08298 0.46088 C -0.07777 0.44213 -0.06823 0.42963 -0.05868 0.41713 " pathEditMode="relative" rAng="0" ptsTypes="aaaaaaaaaaaaA">
                                      <p:cBhvr>
                                        <p:cTn id="95" dur="2000" fill="hold"/>
                                        <p:tgtEl>
                                          <p:spTgt spid="15389"/>
                                        </p:tgtEl>
                                        <p:attrNameLst>
                                          <p:attrName>ppt_x</p:attrName>
                                          <p:attrName>ppt_y</p:attrName>
                                        </p:attrNameLst>
                                      </p:cBhvr>
                                      <p:rCtr x="0" y="0"/>
                                    </p:animMotion>
                                  </p:childTnLst>
                                </p:cTn>
                              </p:par>
                              <p:par>
                                <p:cTn id="96" presetID="0" presetClass="path" presetSubtype="0" accel="50000" decel="50000" fill="hold" grpId="1" nodeType="withEffect">
                                  <p:stCondLst>
                                    <p:cond delay="0"/>
                                  </p:stCondLst>
                                  <p:childTnLst>
                                    <p:animMotion origin="layout" path="M 0 0 C 0.00174 0.14213 0.00365 0.28449 0.00295 0.35625 C 0.00226 0.42801 0.00243 0.40972 -0.00417 0.43032 C -0.01076 0.45092 -0.03003 0.45879 -0.03715 0.47986 C -0.04427 0.50092 -0.05156 0.53518 -0.04705 0.55625 C -0.04253 0.57731 -0.0217 0.59074 -0.0099 0.60532 C 0.00191 0.61991 0.0092 0.63935 0.02431 0.64375 C 0.03941 0.64768 0.06528 0.63449 0.08142 0.63032 C 0.09757 0.62592 0.11337 0.61967 0.12153 0.6169 C 0.12969 0.61458 0.12986 0.61481 0.13004 0.61504 " pathEditMode="relative" rAng="0" ptsTypes="aaaaaaaaaA">
                                      <p:cBhvr>
                                        <p:cTn id="97" dur="2000" fill="hold"/>
                                        <p:tgtEl>
                                          <p:spTgt spid="15392"/>
                                        </p:tgtEl>
                                        <p:attrNameLst>
                                          <p:attrName>ppt_x</p:attrName>
                                          <p:attrName>ppt_y</p:attrName>
                                        </p:attrNameLst>
                                      </p:cBhvr>
                                      <p:rCtr x="0" y="0"/>
                                    </p:animMotion>
                                  </p:childTnLst>
                                </p:cTn>
                              </p:par>
                              <p:par>
                                <p:cTn id="98" presetID="0" presetClass="path" presetSubtype="0" accel="50000" decel="50000" fill="hold" grpId="1" nodeType="withEffect">
                                  <p:stCondLst>
                                    <p:cond delay="0"/>
                                  </p:stCondLst>
                                  <p:childTnLst>
                                    <p:animMotion origin="layout" path="M 0 0 C 0.00052 0.15394 0.00104 0.30787 -0.00139 0.37708 C -0.00382 0.4463 -0.01354 0.39398 -0.01424 0.41528 C -0.01493 0.43658 -0.0092 0.48287 -0.00573 0.50486 C -0.00226 0.52685 -0.0026 0.54259 0.00712 0.54676 C 0.01684 0.55093 0.0434 0.54097 0.05295 0.52963 C 0.0625 0.51829 0.0625 0.49421 0.06424 0.47801 C 0.06597 0.46181 0.06302 0.44306 0.06285 0.43241 C 0.06267 0.42176 0.06267 0.41759 0.06285 0.41343 " pathEditMode="relative" rAng="0" ptsTypes="aaaaaaaaA">
                                      <p:cBhvr>
                                        <p:cTn id="99" dur="2000" fill="hold"/>
                                        <p:tgtEl>
                                          <p:spTgt spid="15390"/>
                                        </p:tgtEl>
                                        <p:attrNameLst>
                                          <p:attrName>ppt_x</p:attrName>
                                          <p:attrName>ppt_y</p:attrName>
                                        </p:attrNameLst>
                                      </p:cBhvr>
                                      <p:rCtr x="0" y="0"/>
                                    </p:animMotion>
                                  </p:childTnLst>
                                </p:cTn>
                              </p:par>
                              <p:par>
                                <p:cTn id="100" presetID="0" presetClass="path" presetSubtype="0" accel="50000" decel="50000" fill="hold" grpId="1" nodeType="withEffect">
                                  <p:stCondLst>
                                    <p:cond delay="0"/>
                                  </p:stCondLst>
                                  <p:childTnLst>
                                    <p:animMotion origin="layout" path="M 0 0 C 0.00052 0.15394 0.00104 0.30787 -0.00139 0.37708 C -0.00382 0.4463 -0.01354 0.39398 -0.01424 0.41528 C -0.01493 0.43658 -0.0092 0.48287 -0.00573 0.50486 C -0.00226 0.52685 -0.0026 0.54259 0.00712 0.54676 C 0.01684 0.55093 0.0434 0.54097 0.05295 0.52963 C 0.0625 0.51829 0.0625 0.49421 0.06424 0.47801 C 0.06597 0.46181 0.06302 0.44306 0.06285 0.43241 C 0.06267 0.42176 0.06267 0.41759 0.06285 0.41343 " pathEditMode="relative" rAng="0" ptsTypes="aaaaaaaaA">
                                      <p:cBhvr>
                                        <p:cTn id="101" dur="2000" fill="hold"/>
                                        <p:tgtEl>
                                          <p:spTgt spid="15391"/>
                                        </p:tgtEl>
                                        <p:attrNameLst>
                                          <p:attrName>ppt_x</p:attrName>
                                          <p:attrName>ppt_y</p:attrName>
                                        </p:attrNameLst>
                                      </p:cBhvr>
                                      <p:rCtr x="0" y="0"/>
                                    </p:animMotion>
                                  </p:childTnLst>
                                </p:cTn>
                              </p:par>
                              <p:par>
                                <p:cTn id="102" presetID="0" presetClass="path" presetSubtype="0" accel="50000" decel="50000" fill="hold" grpId="1" nodeType="withEffect">
                                  <p:stCondLst>
                                    <p:cond delay="0"/>
                                  </p:stCondLst>
                                  <p:childTnLst>
                                    <p:animMotion origin="layout" path="M 0 0 C 0.00504 0.16366 0.01007 0.32732 0.00278 0.40949 C -0.00451 0.49167 -0.03385 0.47755 -0.04427 0.49329 C -0.05469 0.50903 -0.05347 0.49792 -0.06007 0.50486 C -0.06666 0.51181 -0.08298 0.52292 -0.08437 0.53519 C -0.08576 0.54745 -0.07604 0.56227 -0.06857 0.57917 C -0.06111 0.59607 -0.05017 0.62824 -0.0401 0.63611 C -0.03003 0.64398 -0.01684 0.63727 -0.00868 0.62662 C -0.00052 0.61597 0.00347 0.58611 0.00851 0.57153 C 0.01354 0.55695 0.01736 0.54792 0.02136 0.53912 " pathEditMode="relative" rAng="0" ptsTypes="aaaaaaaaaA">
                                      <p:cBhvr>
                                        <p:cTn id="103" dur="2000" fill="hold"/>
                                        <p:tgtEl>
                                          <p:spTgt spid="15393"/>
                                        </p:tgtEl>
                                        <p:attrNameLst>
                                          <p:attrName>ppt_x</p:attrName>
                                          <p:attrName>ppt_y</p:attrName>
                                        </p:attrNameLst>
                                      </p:cBhvr>
                                      <p:rCtr x="0" y="0"/>
                                    </p:animMotion>
                                  </p:childTnLst>
                                </p:cTn>
                              </p:par>
                              <p:par>
                                <p:cTn id="104" presetID="0" presetClass="path" presetSubtype="0" accel="50000" decel="50000" fill="hold" grpId="1" nodeType="withEffect">
                                  <p:stCondLst>
                                    <p:cond delay="0"/>
                                  </p:stCondLst>
                                  <p:childTnLst>
                                    <p:animMotion origin="layout" path="M 0 0 C 0.00087 0.1831 0.00191 0.3662 0 0.45532 C -0.00191 0.54444 -0.00451 0.51204 -0.01145 0.53519 C -0.0184 0.55833 -0.02586 0.57824 -0.04149 0.59421 C -0.05711 0.61019 -0.08715 0.62523 -0.10573 0.63056 C -0.1243 0.63588 -0.14392 0.63241 -0.15295 0.62662 C -0.16198 0.62083 -0.15868 0.60625 -0.16007 0.59607 C -0.16145 0.58588 -0.16649 0.57315 -0.16145 0.56574 C -0.15642 0.55833 -0.13715 0.55509 -0.13003 0.55208 C -0.12291 0.54954 -0.12812 0.55185 -0.11857 0.54861 C -0.10902 0.54537 -0.08316 0.53866 -0.07291 0.53333 C -0.06267 0.52801 -0.05989 0.52199 -0.05711 0.5162 " pathEditMode="relative" rAng="0" ptsTypes="aaaaaaaaaaaA">
                                      <p:cBhvr>
                                        <p:cTn id="105" dur="2000" fill="hold"/>
                                        <p:tgtEl>
                                          <p:spTgt spid="15416"/>
                                        </p:tgtEl>
                                        <p:attrNameLst>
                                          <p:attrName>ppt_x</p:attrName>
                                          <p:attrName>ppt_y</p:attrName>
                                        </p:attrNameLst>
                                      </p:cBhvr>
                                      <p:rCtr x="0" y="0"/>
                                    </p:animMotion>
                                  </p:childTnLst>
                                </p:cTn>
                              </p:par>
                              <p:par>
                                <p:cTn id="106" presetID="0" presetClass="path" presetSubtype="0" accel="50000" decel="50000" fill="hold" grpId="1" nodeType="withEffect">
                                  <p:stCondLst>
                                    <p:cond delay="0"/>
                                  </p:stCondLst>
                                  <p:childTnLst>
                                    <p:animMotion origin="layout" path="M 0 0 C -0.00277 0.17246 -0.00555 0.34491 0 0.43056 C 0.00556 0.51597 0.02136 0.49375 0.03282 0.51435 C 0.04427 0.53472 0.05955 0.5375 0.06858 0.55232 C 0.07761 0.5669 0.08629 0.58496 0.08716 0.60185 C 0.08802 0.61852 0.08386 0.64468 0.07431 0.65347 C 0.06476 0.66204 0.04983 0.6588 0.03004 0.65533 C 0.01025 0.65139 -0.02586 0.64306 -0.04427 0.63033 C -0.06267 0.61783 -0.07534 0.60116 -0.08003 0.57894 C -0.08472 0.55672 -0.07934 0.51343 -0.07291 0.49699 C -0.06649 0.48079 -0.0467 0.48449 -0.04149 0.48195 " pathEditMode="relative" rAng="0" ptsTypes="aaaaaaaaaaA">
                                      <p:cBhvr>
                                        <p:cTn id="107" dur="2000" fill="hold"/>
                                        <p:tgtEl>
                                          <p:spTgt spid="15415"/>
                                        </p:tgtEl>
                                        <p:attrNameLst>
                                          <p:attrName>ppt_x</p:attrName>
                                          <p:attrName>ppt_y</p:attrName>
                                        </p:attrNameLst>
                                      </p:cBhvr>
                                      <p:rCtr x="0" y="0"/>
                                    </p:animMotion>
                                  </p:childTnLst>
                                </p:cTn>
                              </p:par>
                              <p:par>
                                <p:cTn id="108" presetID="0" presetClass="path" presetSubtype="0" accel="50000" decel="50000" fill="hold" grpId="1" nodeType="withEffect">
                                  <p:stCondLst>
                                    <p:cond delay="0"/>
                                  </p:stCondLst>
                                  <p:childTnLst>
                                    <p:animMotion origin="layout" path="M 0 0 C 0.00018 0.20023 0.00052 0.40046 0.00139 0.49907 C 0.00226 0.59769 0.00834 0.56736 0.00573 0.59236 C 0.00313 0.61736 -0.00816 0.6375 -0.01441 0.64954 C -0.02066 0.66157 -0.02673 0.66852 -0.03142 0.66482 C -0.03611 0.66111 -0.0401 0.64352 -0.04288 0.62662 C -0.04566 0.60972 -0.04739 0.58681 -0.04861 0.56389 C -0.04982 0.54097 -0.05243 0.5081 -0.05 0.48958 C -0.04757 0.47107 -0.03906 0.46319 -0.03437 0.45324 C -0.02968 0.44329 -0.02361 0.4375 -0.02152 0.43056 C -0.01944 0.42361 -0.01892 0.41736 -0.02152 0.41134 C -0.02413 0.40532 -0.03177 0.39537 -0.03715 0.39421 C -0.04253 0.39306 -0.05034 0.39537 -0.05434 0.4037 C -0.05833 0.41204 -0.05798 0.42894 -0.06145 0.44375 C -0.06493 0.45857 -0.07118 0.47292 -0.07569 0.49329 C -0.0802 0.51366 -0.08038 0.54676 -0.08854 0.56574 C -0.0967 0.58472 -0.11597 0.59722 -0.1243 0.60764 C -0.13263 0.61806 -0.13559 0.62315 -0.13854 0.62847 " pathEditMode="relative" rAng="0" ptsTypes="aaaaaaaaaaaaaaaaaA">
                                      <p:cBhvr>
                                        <p:cTn id="109" dur="2000" fill="hold"/>
                                        <p:tgtEl>
                                          <p:spTgt spid="15414"/>
                                        </p:tgtEl>
                                        <p:attrNameLst>
                                          <p:attrName>ppt_x</p:attrName>
                                          <p:attrName>ppt_y</p:attrName>
                                        </p:attrNameLst>
                                      </p:cBhvr>
                                      <p:rCtr x="0" y="0"/>
                                    </p:animMotion>
                                  </p:childTnLst>
                                </p:cTn>
                              </p:par>
                              <p:par>
                                <p:cTn id="110" presetID="0" presetClass="path" presetSubtype="0" accel="50000" decel="50000" fill="hold" nodeType="withEffect">
                                  <p:stCondLst>
                                    <p:cond delay="0"/>
                                  </p:stCondLst>
                                  <p:childTnLst>
                                    <p:animMotion origin="layout" path="M -4.16667E-6 3.7037E-7 C 0.00018 0.15579 0.00035 0.31157 0.00156 0.38842 C 0.00278 0.46528 0.00538 0.43889 0.00729 0.46088 C 0.0092 0.48287 0.01545 0.50417 0.01302 0.51991 C 0.01059 0.53565 0.0059 0.54004 -0.00712 0.55602 C -0.02014 0.57199 -0.04462 0.60486 -0.06562 0.61528 C -0.08663 0.62569 -0.12205 0.62338 -0.13281 0.61898 C -0.14357 0.61458 -0.13628 0.59884 -0.12986 0.58842 C -0.12344 0.57801 -0.10712 0.56782 -0.09427 0.55602 C -0.08142 0.54421 -0.06319 0.52731 -0.05278 0.51805 C -0.04236 0.50879 -0.03871 0.50532 -0.03142 0.50092 C -0.02413 0.49653 -0.01632 0.49398 -0.00851 0.49143 " pathEditMode="relative" rAng="0" ptsTypes="aaaaaaaaaaaA">
                                      <p:cBhvr>
                                        <p:cTn id="111" dur="2000" fill="hold"/>
                                        <p:tgtEl>
                                          <p:spTgt spid="12"/>
                                        </p:tgtEl>
                                        <p:attrNameLst>
                                          <p:attrName>ppt_x</p:attrName>
                                          <p:attrName>ppt_y</p:attrName>
                                        </p:attrNameLst>
                                      </p:cBhvr>
                                      <p:rCtr x="0" y="0"/>
                                    </p:animMotion>
                                  </p:childTnLst>
                                </p:cTn>
                              </p:par>
                              <p:par>
                                <p:cTn id="112" presetID="0" presetClass="path" presetSubtype="0" accel="50000" decel="50000" fill="hold" nodeType="withEffect">
                                  <p:stCondLst>
                                    <p:cond delay="0"/>
                                  </p:stCondLst>
                                  <p:childTnLst>
                                    <p:animMotion origin="layout" path="M -1.66667E-6 -1.48148E-6 C 0.00087 0.17755 0.00174 0.35532 -1.66667E-6 0.43056 C -0.00173 0.50579 -0.00364 0.43819 -0.01007 0.45139 C -0.01649 0.46458 -0.02968 0.48843 -0.03854 0.51042 C -0.04739 0.53241 -0.05885 0.56343 -0.06284 0.58287 C -0.06684 0.60232 -0.0592 0.61343 -0.06284 0.62662 C -0.06649 0.63982 -0.07604 0.66551 -0.08437 0.66273 C -0.0927 0.65995 -0.10642 0.62685 -0.11284 0.60949 C -0.11927 0.59213 -0.12083 0.56667 -0.12291 0.5581 " pathEditMode="relative" rAng="0" ptsTypes="aaaaaaaaA">
                                      <p:cBhvr>
                                        <p:cTn id="113" dur="2000" fill="hold"/>
                                        <p:tgtEl>
                                          <p:spTgt spid="11"/>
                                        </p:tgtEl>
                                        <p:attrNameLst>
                                          <p:attrName>ppt_x</p:attrName>
                                          <p:attrName>ppt_y</p:attrName>
                                        </p:attrNameLst>
                                      </p:cBhvr>
                                      <p:rCtr x="0" y="0"/>
                                    </p:animMotion>
                                  </p:childTnLst>
                                </p:cTn>
                              </p:par>
                              <p:par>
                                <p:cTn id="114" presetID="0" presetClass="path" presetSubtype="0" accel="50000" decel="50000" fill="hold" nodeType="withEffect">
                                  <p:stCondLst>
                                    <p:cond delay="0"/>
                                  </p:stCondLst>
                                  <p:childTnLst>
                                    <p:animMotion origin="layout" path="M -1.38889E-6 4.07407E-6 C 0.00157 0.16204 0.0033 0.32431 0.00573 0.39606 C 0.00816 0.46782 0.00938 0.41898 0.01441 0.43032 C 0.01945 0.44167 0.02691 0.45463 0.03577 0.46481 C 0.04462 0.475 0.06007 0.48518 0.06719 0.49143 C 0.07431 0.49768 0.08108 0.49398 0.07865 0.50278 C 0.07622 0.51157 0.06059 0.53333 0.05295 0.54468 C 0.04532 0.55602 0.04323 0.55833 0.03299 0.5713 C 0.02275 0.58426 0.00608 0.61088 -0.0085 0.62292 C -0.02309 0.63495 -0.0408 0.63889 -0.05416 0.64375 C -0.06753 0.64861 -0.08264 0.65023 -0.08854 0.65139 " pathEditMode="relative" rAng="0" ptsTypes="aaaaaaaaaaA">
                                      <p:cBhvr>
                                        <p:cTn id="115" dur="2000" fill="hold"/>
                                        <p:tgtEl>
                                          <p:spTgt spid="10"/>
                                        </p:tgtEl>
                                        <p:attrNameLst>
                                          <p:attrName>ppt_x</p:attrName>
                                          <p:attrName>ppt_y</p:attrName>
                                        </p:attrNameLst>
                                      </p:cBhvr>
                                      <p:rCtr x="0" y="0"/>
                                    </p:animMotion>
                                  </p:childTnLst>
                                </p:cTn>
                              </p:par>
                              <p:par>
                                <p:cTn id="116" presetID="12" presetClass="entr" presetSubtype="4" fill="hold" nodeType="withEffect">
                                  <p:stCondLst>
                                    <p:cond delay="0"/>
                                  </p:stCondLst>
                                  <p:childTnLst>
                                    <p:set>
                                      <p:cBhvr>
                                        <p:cTn id="117" dur="1" fill="hold">
                                          <p:stCondLst>
                                            <p:cond delay="0"/>
                                          </p:stCondLst>
                                        </p:cTn>
                                        <p:tgtEl>
                                          <p:spTgt spid="7"/>
                                        </p:tgtEl>
                                        <p:attrNameLst>
                                          <p:attrName>style.visibility</p:attrName>
                                        </p:attrNameLst>
                                      </p:cBhvr>
                                      <p:to>
                                        <p:strVal val="visible"/>
                                      </p:to>
                                    </p:set>
                                    <p:animEffect transition="in" filter="slide(fromBottom)">
                                      <p:cBhvr>
                                        <p:cTn id="118" dur="5000"/>
                                        <p:tgtEl>
                                          <p:spTgt spid="7"/>
                                        </p:tgtEl>
                                      </p:cBhvr>
                                    </p:animEffect>
                                  </p:childTnLst>
                                </p:cTn>
                              </p:par>
                              <p:par>
                                <p:cTn id="119" presetID="12" presetClass="entr" presetSubtype="4" fill="hold" nodeType="with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slide(fromBottom)">
                                      <p:cBhvr>
                                        <p:cTn id="121" dur="5000"/>
                                        <p:tgtEl>
                                          <p:spTgt spid="4"/>
                                        </p:tgtEl>
                                      </p:cBhvr>
                                    </p:animEffect>
                                  </p:childTnLst>
                                </p:cTn>
                              </p:par>
                            </p:childTnLst>
                          </p:cTn>
                        </p:par>
                      </p:childTnLst>
                    </p:cTn>
                  </p:par>
                  <p:par>
                    <p:cTn id="122" fill="hold">
                      <p:stCondLst>
                        <p:cond delay="indefinite"/>
                      </p:stCondLst>
                      <p:childTnLst>
                        <p:par>
                          <p:cTn id="123" fill="hold">
                            <p:stCondLst>
                              <p:cond delay="0"/>
                            </p:stCondLst>
                            <p:childTnLst>
                              <p:par>
                                <p:cTn id="124" presetID="12" presetClass="entr" presetSubtype="8" fill="hold" nodeType="clickEffect">
                                  <p:stCondLst>
                                    <p:cond delay="0"/>
                                  </p:stCondLst>
                                  <p:childTnLst>
                                    <p:set>
                                      <p:cBhvr>
                                        <p:cTn id="125" dur="1" fill="hold">
                                          <p:stCondLst>
                                            <p:cond delay="0"/>
                                          </p:stCondLst>
                                        </p:cTn>
                                        <p:tgtEl>
                                          <p:spTgt spid="15398"/>
                                        </p:tgtEl>
                                        <p:attrNameLst>
                                          <p:attrName>style.visibility</p:attrName>
                                        </p:attrNameLst>
                                      </p:cBhvr>
                                      <p:to>
                                        <p:strVal val="visible"/>
                                      </p:to>
                                    </p:set>
                                    <p:animEffect transition="in" filter="slide(fromLeft)">
                                      <p:cBhvr>
                                        <p:cTn id="126" dur="1000"/>
                                        <p:tgtEl>
                                          <p:spTgt spid="15398"/>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4" fill="hold" nodeType="clickEffect">
                                  <p:stCondLst>
                                    <p:cond delay="0"/>
                                  </p:stCondLst>
                                  <p:childTnLst>
                                    <p:set>
                                      <p:cBhvr>
                                        <p:cTn id="130" dur="1" fill="hold">
                                          <p:stCondLst>
                                            <p:cond delay="0"/>
                                          </p:stCondLst>
                                        </p:cTn>
                                        <p:tgtEl>
                                          <p:spTgt spid="15365"/>
                                        </p:tgtEl>
                                        <p:attrNameLst>
                                          <p:attrName>style.visibility</p:attrName>
                                        </p:attrNameLst>
                                      </p:cBhvr>
                                      <p:to>
                                        <p:strVal val="visible"/>
                                      </p:to>
                                    </p:set>
                                    <p:animEffect transition="in" filter="slide(fromBottom)">
                                      <p:cBhvr>
                                        <p:cTn id="131" dur="500"/>
                                        <p:tgtEl>
                                          <p:spTgt spid="15365"/>
                                        </p:tgtEl>
                                      </p:cBhvr>
                                    </p:animEffect>
                                  </p:childTnLst>
                                </p:cTn>
                              </p:par>
                              <p:par>
                                <p:cTn id="132" presetID="0" presetClass="path" presetSubtype="0" accel="50000" decel="50000" fill="hold" nodeType="withEffect">
                                  <p:stCondLst>
                                    <p:cond delay="0"/>
                                  </p:stCondLst>
                                  <p:childTnLst>
                                    <p:animMotion origin="layout" path="M 8.33333E-7 2.22222E-6 C -0.03385 -0.00047 -0.06753 -0.0007 -0.08559 2.22222E-6 C -0.10365 0.00069 -0.09635 -0.00047 -0.10851 0.0037 C -0.12066 0.00787 -0.13872 0.01782 -0.15851 0.02476 C -0.1783 0.03171 -0.20868 0.04189 -0.22708 0.0456 C -0.24549 0.0493 -0.25434 0.05208 -0.26858 0.04745 C -0.28281 0.04282 -0.30556 0.02893 -0.31285 0.01712 C -0.32014 0.00532 -0.32326 -0.01112 -0.31285 -0.02292 C -0.30243 -0.03473 -0.2717 -0.0507 -0.25 -0.05348 C -0.2283 -0.05625 -0.20208 -0.04422 -0.18281 -0.04005 C -0.16354 -0.03588 -0.14896 -0.03241 -0.1342 -0.02871 " pathEditMode="relative" rAng="0" ptsTypes="aaaaaaaaaaA">
                                      <p:cBhvr>
                                        <p:cTn id="133" dur="5000" fill="hold"/>
                                        <p:tgtEl>
                                          <p:spTgt spid="9"/>
                                        </p:tgtEl>
                                        <p:attrNameLst>
                                          <p:attrName>ppt_x</p:attrName>
                                          <p:attrName>ppt_y</p:attrName>
                                        </p:attrNameLst>
                                      </p:cBhvr>
                                      <p:rCtr x="0" y="0"/>
                                    </p:animMotion>
                                  </p:childTnLst>
                                </p:cTn>
                              </p:par>
                              <p:par>
                                <p:cTn id="134" presetID="0" presetClass="path" presetSubtype="0" accel="50000" decel="50000" fill="hold" nodeType="withEffect">
                                  <p:stCondLst>
                                    <p:cond delay="0"/>
                                  </p:stCondLst>
                                  <p:childTnLst>
                                    <p:animMotion origin="layout" path="M 1.11111E-6 2.96296E-6 C -0.03282 0.01574 -0.06546 0.03171 -0.08872 0.03426 C -0.11198 0.03681 -0.12205 0.02292 -0.14011 0.01528 C -0.15816 0.00764 -0.17796 -0.01389 -0.19723 -0.01134 C -0.2165 -0.0088 -0.23316 0.02083 -0.25573 0.03056 C -0.2783 0.04028 -0.31302 0.04954 -0.33299 0.04769 C -0.35296 0.04583 -0.35782 0.02732 -0.37587 0.01898 C -0.39393 0.01065 -0.4224 -0.00116 -0.4415 -0.00185 C -0.46059 -0.00255 -0.47796 0.0169 -0.49011 0.01528 C -0.50226 0.01366 -0.51302 -0.0044 -0.51441 -0.01134 C -0.5158 -0.01829 -0.5073 -0.02245 -0.49862 -0.02662 " pathEditMode="relative" rAng="0" ptsTypes="aaaaaaaaaaA">
                                      <p:cBhvr>
                                        <p:cTn id="135" dur="5000" fill="hold"/>
                                        <p:tgtEl>
                                          <p:spTgt spid="13"/>
                                        </p:tgtEl>
                                        <p:attrNameLst>
                                          <p:attrName>ppt_x</p:attrName>
                                          <p:attrName>ppt_y</p:attrName>
                                        </p:attrNameLst>
                                      </p:cBhvr>
                                      <p:rCtr x="0" y="0"/>
                                    </p:animMotion>
                                  </p:childTnLst>
                                </p:cTn>
                              </p:par>
                              <p:par>
                                <p:cTn id="136" presetID="0" presetClass="path" presetSubtype="0" accel="50000" decel="50000" fill="hold" nodeType="withEffect">
                                  <p:stCondLst>
                                    <p:cond delay="0"/>
                                  </p:stCondLst>
                                  <p:childTnLst>
                                    <p:animMotion origin="layout" path="M 5.55556E-7 4.81481E-6 C 0.01181 0.03079 0.02379 0.06181 0.03299 0.07616 C 0.04219 0.09051 0.04879 0.08148 0.05573 0.08565 C 0.06267 0.08981 0.07604 0.0956 0.07431 0.10093 C 0.07257 0.10625 0.05747 0.11435 0.04583 0.11806 C 0.0342 0.12176 0.01858 0.12292 0.00434 0.12384 C -0.0099 0.12477 -0.01823 0.12454 -0.03993 0.12384 C -0.06163 0.12315 -0.09635 0.11921 -0.12569 0.11991 C -0.15503 0.1206 -0.19392 0.12569 -0.21562 0.12755 C -0.23733 0.1294 -0.24427 0.13241 -0.25573 0.13148 C -0.26719 0.13056 -0.26979 0.13056 -0.2842 0.12199 C -0.29861 0.11343 -0.325 0.09097 -0.34271 0.08009 C -0.36042 0.06921 -0.37795 0.06296 -0.38993 0.05718 C -0.40191 0.05139 -0.40885 0.05069 -0.41424 0.04583 C -0.41962 0.04097 -0.42118 0.03472 -0.42274 0.02847 " pathEditMode="relative" rAng="0" ptsTypes="aaaaaaaaaaaaaaA">
                                      <p:cBhvr>
                                        <p:cTn id="137" dur="5000" fill="hold"/>
                                        <p:tgtEl>
                                          <p:spTgt spid="6"/>
                                        </p:tgtEl>
                                        <p:attrNameLst>
                                          <p:attrName>ppt_x</p:attrName>
                                          <p:attrName>ppt_y</p:attrName>
                                        </p:attrNameLst>
                                      </p:cBhvr>
                                      <p:rCtr x="0" y="0"/>
                                    </p:animMotion>
                                  </p:childTnLst>
                                </p:cTn>
                              </p:par>
                              <p:par>
                                <p:cTn id="138" presetID="0" presetClass="path" presetSubtype="0" accel="50000" decel="50000" fill="hold" nodeType="withEffect">
                                  <p:stCondLst>
                                    <p:cond delay="0"/>
                                  </p:stCondLst>
                                  <p:childTnLst>
                                    <p:animMotion origin="layout" path="M 0 0 C 0.01597 -0.00811 0.03212 -0.01621 0.04288 -0.02107 C 0.05364 -0.02593 0.05347 -0.03287 0.06423 -0.02871 C 0.075 -0.02454 0.09357 -0.00162 0.10712 0.0037 C 0.12066 0.00902 0.13038 0.00787 0.14566 0.0037 C 0.16094 -0.00047 0.18073 -0.01667 0.19861 -0.02107 C 0.21649 -0.02547 0.24201 -0.02454 0.25278 -0.02292 C 0.26354 -0.0213 0.25903 -0.01736 0.26285 -0.01158 C 0.26667 -0.00579 0.26545 0.00694 0.27569 0.01134 C 0.28594 0.01574 0.31024 0.01689 0.3243 0.01527 C 0.33837 0.01365 0.34913 0.00764 0.35989 0.00185 C 0.37066 -0.00394 0.38021 -0.01227 0.38854 -0.01899 C 0.39687 -0.0257 0.40399 -0.03496 0.40989 -0.0382 C 0.4158 -0.04144 0.41996 -0.03982 0.4243 -0.0382 " pathEditMode="relative" rAng="0" ptsTypes="aaaaaaaaaaaaaA">
                                      <p:cBhvr>
                                        <p:cTn id="139" dur="5000" fill="hold"/>
                                        <p:tgtEl>
                                          <p:spTgt spid="15394"/>
                                        </p:tgtEl>
                                        <p:attrNameLst>
                                          <p:attrName>ppt_x</p:attrName>
                                          <p:attrName>ppt_y</p:attrName>
                                        </p:attrNameLst>
                                      </p:cBhvr>
                                      <p:rCtr x="0" y="0"/>
                                    </p:animMotion>
                                  </p:childTnLst>
                                </p:cTn>
                              </p:par>
                              <p:par>
                                <p:cTn id="140" presetID="0" presetClass="path" presetSubtype="0" accel="50000" decel="50000" fill="hold" nodeType="withEffect">
                                  <p:stCondLst>
                                    <p:cond delay="0"/>
                                  </p:stCondLst>
                                  <p:childTnLst>
                                    <p:animMotion origin="layout" path="M 0 0 C 0.02257 0.00301 0.04531 0.00625 0.05989 0.00555 C 0.07448 0.00486 0.07934 -0.00371 0.08715 -0.00394 C 0.09496 -0.00417 0.09826 0.00046 0.10712 0.0037 C 0.11597 0.00694 0.1283 0.00949 0.13993 0.01528 C 0.15156 0.02106 0.16927 0.02569 0.17708 0.03796 C 0.18489 0.05023 0.17969 0.075 0.18715 0.08958 C 0.19462 0.10416 0.20712 0.11805 0.22135 0.12569 C 0.23559 0.13333 0.25712 0.13148 0.27274 0.13518 C 0.28837 0.13889 0.30434 0.14421 0.31562 0.14861 C 0.32691 0.15301 0.33403 0.15509 0.33993 0.1618 C 0.34583 0.16852 0.34948 0.17708 0.35139 0.18842 C 0.3533 0.19977 0.35677 0.22291 0.35139 0.23032 C 0.346 0.23773 0.32691 0.2331 0.31857 0.23241 C 0.31024 0.23171 0.30573 0.22916 0.30139 0.22662 " pathEditMode="relative" rAng="0" ptsTypes="aaaaaaaaaaaaaaA">
                                      <p:cBhvr>
                                        <p:cTn id="141" dur="5000" fill="hold"/>
                                        <p:tgtEl>
                                          <p:spTgt spid="15396"/>
                                        </p:tgtEl>
                                        <p:attrNameLst>
                                          <p:attrName>ppt_x</p:attrName>
                                          <p:attrName>ppt_y</p:attrName>
                                        </p:attrNameLst>
                                      </p:cBhvr>
                                      <p:rCtr x="0" y="0"/>
                                    </p:animMotion>
                                  </p:childTnLst>
                                </p:cTn>
                              </p:par>
                              <p:par>
                                <p:cTn id="142" presetID="0" presetClass="path" presetSubtype="0" accel="50000" decel="50000" fill="hold" nodeType="withEffect">
                                  <p:stCondLst>
                                    <p:cond delay="0"/>
                                  </p:stCondLst>
                                  <p:childTnLst>
                                    <p:animMotion origin="layout" path="M 0 0 C 0.00625 -0.0007 0.0125 -0.00116 0.01719 0 C 0.02188 0.00115 0.02396 0.00139 0.02865 0.00764 C 0.03333 0.01389 0.03733 0.02708 0.04566 0.03819 C 0.05399 0.0493 0.06753 0.06481 0.07865 0.0743 C 0.08976 0.08379 0.10139 0.09352 0.11285 0.09537 C 0.12431 0.09722 0.13542 0.09004 0.14722 0.08588 C 0.15903 0.08171 0.17135 0.07291 0.1842 0.0706 C 0.19705 0.06828 0.21094 0.08032 0.22431 0.07245 C 0.23767 0.06458 0.24896 0.03333 0.26424 0.02291 C 0.27951 0.0125 0.29983 0.0169 0.3158 0.00972 C 0.33177 0.00254 0.35434 -0.01111 0.36007 -0.02084 C 0.3658 -0.03056 0.36267 -0.04306 0.35 -0.04931 C 0.33733 -0.05556 0.3059 -0.05463 0.2842 -0.05903 C 0.2625 -0.06343 0.23785 -0.06945 0.21997 -0.07616 C 0.20208 -0.08287 0.1849 -0.09213 0.17708 -0.09885 C 0.16927 -0.10556 0.17101 -0.11088 0.17292 -0.11598 " pathEditMode="relative" rAng="0" ptsTypes="aaaaaaaaaaaaaaaaA">
                                      <p:cBhvr>
                                        <p:cTn id="143" dur="5000" fill="hold"/>
                                        <p:tgtEl>
                                          <p:spTgt spid="15395"/>
                                        </p:tgtEl>
                                        <p:attrNameLst>
                                          <p:attrName>ppt_x</p:attrName>
                                          <p:attrName>ppt_y</p:attrName>
                                        </p:attrNameLst>
                                      </p:cBhvr>
                                      <p:rCtr x="0" y="0"/>
                                    </p:animMotion>
                                  </p:childTnLst>
                                </p:cTn>
                              </p:par>
                            </p:childTnLst>
                          </p:cTn>
                        </p:par>
                      </p:childTnLst>
                    </p:cTn>
                  </p:par>
                  <p:par>
                    <p:cTn id="144" fill="hold">
                      <p:stCondLst>
                        <p:cond delay="indefinite"/>
                      </p:stCondLst>
                      <p:childTnLst>
                        <p:par>
                          <p:cTn id="145" fill="hold">
                            <p:stCondLst>
                              <p:cond delay="0"/>
                            </p:stCondLst>
                            <p:childTnLst>
                              <p:par>
                                <p:cTn id="146" presetID="26" presetClass="entr" presetSubtype="0" fill="hold" nodeType="clickEffect">
                                  <p:stCondLst>
                                    <p:cond delay="0"/>
                                  </p:stCondLst>
                                  <p:childTnLst>
                                    <p:set>
                                      <p:cBhvr>
                                        <p:cTn id="147" dur="1" fill="hold">
                                          <p:stCondLst>
                                            <p:cond delay="0"/>
                                          </p:stCondLst>
                                        </p:cTn>
                                        <p:tgtEl>
                                          <p:spTgt spid="15418"/>
                                        </p:tgtEl>
                                        <p:attrNameLst>
                                          <p:attrName>style.visibility</p:attrName>
                                        </p:attrNameLst>
                                      </p:cBhvr>
                                      <p:to>
                                        <p:strVal val="visible"/>
                                      </p:to>
                                    </p:set>
                                    <p:animEffect transition="in" filter="wipe(down)">
                                      <p:cBhvr>
                                        <p:cTn id="148" dur="580">
                                          <p:stCondLst>
                                            <p:cond delay="0"/>
                                          </p:stCondLst>
                                        </p:cTn>
                                        <p:tgtEl>
                                          <p:spTgt spid="15418"/>
                                        </p:tgtEl>
                                      </p:cBhvr>
                                    </p:animEffect>
                                    <p:anim calcmode="lin" valueType="num">
                                      <p:cBhvr>
                                        <p:cTn id="149" dur="1822" tmFilter="0,0; 0.14,0.36; 0.43,0.73; 0.71,0.91; 1.0,1.0">
                                          <p:stCondLst>
                                            <p:cond delay="0"/>
                                          </p:stCondLst>
                                        </p:cTn>
                                        <p:tgtEl>
                                          <p:spTgt spid="15418"/>
                                        </p:tgtEl>
                                        <p:attrNameLst>
                                          <p:attrName>ppt_x</p:attrName>
                                        </p:attrNameLst>
                                      </p:cBhvr>
                                      <p:tavLst>
                                        <p:tav tm="0">
                                          <p:val>
                                            <p:strVal val="#ppt_x-0.25"/>
                                          </p:val>
                                        </p:tav>
                                        <p:tav tm="100000">
                                          <p:val>
                                            <p:strVal val="#ppt_x"/>
                                          </p:val>
                                        </p:tav>
                                      </p:tavLst>
                                    </p:anim>
                                    <p:anim calcmode="lin" valueType="num">
                                      <p:cBhvr>
                                        <p:cTn id="150" dur="664" tmFilter="0.0,0.0; 0.25,0.07; 0.50,0.2; 0.75,0.467; 1.0,1.0">
                                          <p:stCondLst>
                                            <p:cond delay="0"/>
                                          </p:stCondLst>
                                        </p:cTn>
                                        <p:tgtEl>
                                          <p:spTgt spid="15418"/>
                                        </p:tgtEl>
                                        <p:attrNameLst>
                                          <p:attrName>ppt_y</p:attrName>
                                        </p:attrNameLst>
                                      </p:cBhvr>
                                      <p:tavLst>
                                        <p:tav tm="0" fmla="#ppt_y-sin(pi*$)/3">
                                          <p:val>
                                            <p:fltVal val="0.500000"/>
                                          </p:val>
                                        </p:tav>
                                        <p:tav tm="100000">
                                          <p:val>
                                            <p:fltVal val="1.000000"/>
                                          </p:val>
                                        </p:tav>
                                      </p:tavLst>
                                    </p:anim>
                                    <p:anim calcmode="lin" valueType="num">
                                      <p:cBhvr>
                                        <p:cTn id="151" dur="664" tmFilter="0, 0; 0.125,0.2665; 0.25,0.4; 0.375,0.465; 0.5,0.5;  0.625,0.535; 0.75,0.6; 0.875,0.7335; 1,1">
                                          <p:stCondLst>
                                            <p:cond delay="664"/>
                                          </p:stCondLst>
                                        </p:cTn>
                                        <p:tgtEl>
                                          <p:spTgt spid="15418"/>
                                        </p:tgtEl>
                                        <p:attrNameLst>
                                          <p:attrName>ppt_y</p:attrName>
                                        </p:attrNameLst>
                                      </p:cBhvr>
                                      <p:tavLst>
                                        <p:tav tm="0" fmla="#ppt_y-sin(pi*$)/9">
                                          <p:val>
                                            <p:fltVal val="0.000000"/>
                                          </p:val>
                                        </p:tav>
                                        <p:tav tm="100000">
                                          <p:val>
                                            <p:fltVal val="1.000000"/>
                                          </p:val>
                                        </p:tav>
                                      </p:tavLst>
                                    </p:anim>
                                    <p:anim calcmode="lin" valueType="num">
                                      <p:cBhvr>
                                        <p:cTn id="152" dur="332" tmFilter="0, 0; 0.125,0.2665; 0.25,0.4; 0.375,0.465; 0.5,0.5;  0.625,0.535; 0.75,0.6; 0.875,0.7335; 1,1">
                                          <p:stCondLst>
                                            <p:cond delay="1324"/>
                                          </p:stCondLst>
                                        </p:cTn>
                                        <p:tgtEl>
                                          <p:spTgt spid="15418"/>
                                        </p:tgtEl>
                                        <p:attrNameLst>
                                          <p:attrName>ppt_y</p:attrName>
                                        </p:attrNameLst>
                                      </p:cBhvr>
                                      <p:tavLst>
                                        <p:tav tm="0" fmla="#ppt_y-sin(pi*$)/27">
                                          <p:val>
                                            <p:fltVal val="0.000000"/>
                                          </p:val>
                                        </p:tav>
                                        <p:tav tm="100000">
                                          <p:val>
                                            <p:fltVal val="1.000000"/>
                                          </p:val>
                                        </p:tav>
                                      </p:tavLst>
                                    </p:anim>
                                    <p:anim calcmode="lin" valueType="num">
                                      <p:cBhvr>
                                        <p:cTn id="153" dur="164" tmFilter="0, 0; 0.125,0.2665; 0.25,0.4; 0.375,0.465; 0.5,0.5;  0.625,0.535; 0.75,0.6; 0.875,0.7335; 1,1">
                                          <p:stCondLst>
                                            <p:cond delay="1656"/>
                                          </p:stCondLst>
                                        </p:cTn>
                                        <p:tgtEl>
                                          <p:spTgt spid="15418"/>
                                        </p:tgtEl>
                                        <p:attrNameLst>
                                          <p:attrName>ppt_y</p:attrName>
                                        </p:attrNameLst>
                                      </p:cBhvr>
                                      <p:tavLst>
                                        <p:tav tm="0" fmla="#ppt_y-sin(pi*$)/81">
                                          <p:val>
                                            <p:fltVal val="0.000000"/>
                                          </p:val>
                                        </p:tav>
                                        <p:tav tm="100000">
                                          <p:val>
                                            <p:fltVal val="1.000000"/>
                                          </p:val>
                                        </p:tav>
                                      </p:tavLst>
                                    </p:anim>
                                    <p:animScale>
                                      <p:cBhvr>
                                        <p:cTn id="154" dur="26">
                                          <p:stCondLst>
                                            <p:cond delay="650"/>
                                          </p:stCondLst>
                                        </p:cTn>
                                        <p:tgtEl>
                                          <p:spTgt spid="15418"/>
                                        </p:tgtEl>
                                      </p:cBhvr>
                                      <p:to x="100000" y="60000"/>
                                    </p:animScale>
                                    <p:animScale>
                                      <p:cBhvr>
                                        <p:cTn id="155" dur="166" decel="50000">
                                          <p:stCondLst>
                                            <p:cond delay="676"/>
                                          </p:stCondLst>
                                        </p:cTn>
                                        <p:tgtEl>
                                          <p:spTgt spid="15418"/>
                                        </p:tgtEl>
                                      </p:cBhvr>
                                      <p:to x="100000" y="100000"/>
                                    </p:animScale>
                                    <p:animScale>
                                      <p:cBhvr>
                                        <p:cTn id="156" dur="26">
                                          <p:stCondLst>
                                            <p:cond delay="1312"/>
                                          </p:stCondLst>
                                        </p:cTn>
                                        <p:tgtEl>
                                          <p:spTgt spid="15418"/>
                                        </p:tgtEl>
                                      </p:cBhvr>
                                      <p:to x="100000" y="80000"/>
                                    </p:animScale>
                                    <p:animScale>
                                      <p:cBhvr>
                                        <p:cTn id="157" dur="166" decel="50000">
                                          <p:stCondLst>
                                            <p:cond delay="1338"/>
                                          </p:stCondLst>
                                        </p:cTn>
                                        <p:tgtEl>
                                          <p:spTgt spid="15418"/>
                                        </p:tgtEl>
                                      </p:cBhvr>
                                      <p:to x="100000" y="100000"/>
                                    </p:animScale>
                                    <p:animScale>
                                      <p:cBhvr>
                                        <p:cTn id="158" dur="26">
                                          <p:stCondLst>
                                            <p:cond delay="1642"/>
                                          </p:stCondLst>
                                        </p:cTn>
                                        <p:tgtEl>
                                          <p:spTgt spid="15418"/>
                                        </p:tgtEl>
                                      </p:cBhvr>
                                      <p:to x="100000" y="90000"/>
                                    </p:animScale>
                                    <p:animScale>
                                      <p:cBhvr>
                                        <p:cTn id="159" dur="166" decel="50000">
                                          <p:stCondLst>
                                            <p:cond delay="1668"/>
                                          </p:stCondLst>
                                        </p:cTn>
                                        <p:tgtEl>
                                          <p:spTgt spid="15418"/>
                                        </p:tgtEl>
                                      </p:cBhvr>
                                      <p:to x="100000" y="100000"/>
                                    </p:animScale>
                                    <p:animScale>
                                      <p:cBhvr>
                                        <p:cTn id="160" dur="26">
                                          <p:stCondLst>
                                            <p:cond delay="1808"/>
                                          </p:stCondLst>
                                        </p:cTn>
                                        <p:tgtEl>
                                          <p:spTgt spid="15418"/>
                                        </p:tgtEl>
                                      </p:cBhvr>
                                      <p:to x="100000" y="95000"/>
                                    </p:animScale>
                                    <p:animScale>
                                      <p:cBhvr>
                                        <p:cTn id="161" dur="166" decel="50000">
                                          <p:stCondLst>
                                            <p:cond delay="1834"/>
                                          </p:stCondLst>
                                        </p:cTn>
                                        <p:tgtEl>
                                          <p:spTgt spid="15418"/>
                                        </p:tgtEl>
                                      </p:cBhvr>
                                      <p:to x="100000" y="100000"/>
                                    </p:animScale>
                                  </p:childTnLst>
                                </p:cTn>
                              </p:par>
                            </p:childTnLst>
                          </p:cTn>
                        </p:par>
                      </p:childTnLst>
                    </p:cTn>
                  </p:par>
                  <p:par>
                    <p:cTn id="162" fill="hold">
                      <p:stCondLst>
                        <p:cond delay="indefinite"/>
                      </p:stCondLst>
                      <p:childTnLst>
                        <p:par>
                          <p:cTn id="163" fill="hold">
                            <p:stCondLst>
                              <p:cond delay="0"/>
                            </p:stCondLst>
                            <p:childTnLst>
                              <p:par>
                                <p:cTn id="164" presetID="29" presetClass="entr" presetSubtype="0" fill="hold" nodeType="clickEffect">
                                  <p:stCondLst>
                                    <p:cond delay="0"/>
                                  </p:stCondLst>
                                  <p:childTnLst>
                                    <p:set>
                                      <p:cBhvr>
                                        <p:cTn id="165" dur="1" fill="hold">
                                          <p:stCondLst>
                                            <p:cond delay="0"/>
                                          </p:stCondLst>
                                        </p:cTn>
                                        <p:tgtEl>
                                          <p:spTgt spid="15398"/>
                                        </p:tgtEl>
                                        <p:attrNameLst>
                                          <p:attrName>style.visibility</p:attrName>
                                        </p:attrNameLst>
                                      </p:cBhvr>
                                      <p:to>
                                        <p:strVal val="visible"/>
                                      </p:to>
                                    </p:set>
                                    <p:anim calcmode="lin" valueType="num">
                                      <p:cBhvr>
                                        <p:cTn id="166" dur="2000" fill="hold"/>
                                        <p:tgtEl>
                                          <p:spTgt spid="15398"/>
                                        </p:tgtEl>
                                        <p:attrNameLst>
                                          <p:attrName>ppt_x</p:attrName>
                                        </p:attrNameLst>
                                      </p:cBhvr>
                                      <p:tavLst>
                                        <p:tav tm="0">
                                          <p:val>
                                            <p:strVal val="#ppt_x-.2"/>
                                          </p:val>
                                        </p:tav>
                                        <p:tav tm="100000">
                                          <p:val>
                                            <p:strVal val="#ppt_x"/>
                                          </p:val>
                                        </p:tav>
                                      </p:tavLst>
                                    </p:anim>
                                    <p:anim calcmode="lin" valueType="num">
                                      <p:cBhvr>
                                        <p:cTn id="167" dur="2000" fill="hold"/>
                                        <p:tgtEl>
                                          <p:spTgt spid="15398"/>
                                        </p:tgtEl>
                                        <p:attrNameLst>
                                          <p:attrName>ppt_y</p:attrName>
                                        </p:attrNameLst>
                                      </p:cBhvr>
                                      <p:tavLst>
                                        <p:tav tm="0">
                                          <p:val>
                                            <p:strVal val="#ppt_y"/>
                                          </p:val>
                                        </p:tav>
                                        <p:tav tm="100000">
                                          <p:val>
                                            <p:strVal val="#ppt_y"/>
                                          </p:val>
                                        </p:tav>
                                      </p:tavLst>
                                    </p:anim>
                                    <p:animEffect transition="in" filter="wipe(right)" prLst="gradientSize: 0.1">
                                      <p:cBhvr>
                                        <p:cTn id="168" dur="2000"/>
                                        <p:tgtEl>
                                          <p:spTgt spid="15398"/>
                                        </p:tgtEl>
                                      </p:cBhvr>
                                    </p:animEffect>
                                  </p:childTnLst>
                                </p:cTn>
                              </p:par>
                              <p:par>
                                <p:cTn id="169" presetID="1" presetClass="exit" presetSubtype="0" fill="hold" nodeType="withEffect">
                                  <p:stCondLst>
                                    <p:cond delay="0"/>
                                  </p:stCondLst>
                                  <p:childTnLst>
                                    <p:set>
                                      <p:cBhvr>
                                        <p:cTn id="170" dur="1" fill="hold">
                                          <p:stCondLst>
                                            <p:cond delay="0"/>
                                          </p:stCondLst>
                                        </p:cTn>
                                        <p:tgtEl>
                                          <p:spTgt spid="15418"/>
                                        </p:tgtEl>
                                        <p:attrNameLst>
                                          <p:attrName>style.visibility</p:attrName>
                                        </p:attrNameLst>
                                      </p:cBhvr>
                                      <p:to>
                                        <p:strVal val="hidden"/>
                                      </p:to>
                                    </p:set>
                                  </p:childTnLst>
                                </p:cTn>
                              </p:par>
                              <p:par>
                                <p:cTn id="171" presetID="22" presetClass="entr" presetSubtype="8" fill="hold" nodeType="withEffect">
                                  <p:stCondLst>
                                    <p:cond delay="0"/>
                                  </p:stCondLst>
                                  <p:childTnLst>
                                    <p:set>
                                      <p:cBhvr>
                                        <p:cTn id="172" dur="1" fill="hold">
                                          <p:stCondLst>
                                            <p:cond delay="0"/>
                                          </p:stCondLst>
                                        </p:cTn>
                                        <p:tgtEl>
                                          <p:spTgt spid="14"/>
                                        </p:tgtEl>
                                        <p:attrNameLst>
                                          <p:attrName>style.visibility</p:attrName>
                                        </p:attrNameLst>
                                      </p:cBhvr>
                                      <p:to>
                                        <p:strVal val="visible"/>
                                      </p:to>
                                    </p:set>
                                    <p:animEffect transition="in" filter="wipe(left)">
                                      <p:cBhvr>
                                        <p:cTn id="173" dur="500"/>
                                        <p:tgtEl>
                                          <p:spTgt spid="14"/>
                                        </p:tgtEl>
                                      </p:cBhvr>
                                    </p:animEffect>
                                  </p:childTnLst>
                                </p:cTn>
                              </p:par>
                            </p:childTnLst>
                          </p:cTn>
                        </p:par>
                      </p:childTnLst>
                    </p:cTn>
                  </p:par>
                  <p:par>
                    <p:cTn id="174" fill="hold">
                      <p:stCondLst>
                        <p:cond delay="indefinite"/>
                      </p:stCondLst>
                      <p:childTnLst>
                        <p:par>
                          <p:cTn id="175" fill="hold">
                            <p:stCondLst>
                              <p:cond delay="0"/>
                            </p:stCondLst>
                            <p:childTnLst>
                              <p:par>
                                <p:cTn id="176" presetID="12" presetClass="entr" presetSubtype="1" fill="hold" nodeType="clickEffect">
                                  <p:stCondLst>
                                    <p:cond delay="0"/>
                                  </p:stCondLst>
                                  <p:childTnLst>
                                    <p:set>
                                      <p:cBhvr>
                                        <p:cTn id="177" dur="1" fill="hold">
                                          <p:stCondLst>
                                            <p:cond delay="0"/>
                                          </p:stCondLst>
                                        </p:cTn>
                                        <p:tgtEl>
                                          <p:spTgt spid="15397"/>
                                        </p:tgtEl>
                                        <p:attrNameLst>
                                          <p:attrName>style.visibility</p:attrName>
                                        </p:attrNameLst>
                                      </p:cBhvr>
                                      <p:to>
                                        <p:strVal val="visible"/>
                                      </p:to>
                                    </p:set>
                                    <p:animEffect transition="in" filter="slide(fromTop)">
                                      <p:cBhvr>
                                        <p:cTn id="178" dur="2000"/>
                                        <p:tgtEl>
                                          <p:spTgt spid="15397"/>
                                        </p:tgtEl>
                                      </p:cBhvr>
                                    </p:animEffect>
                                  </p:childTnLst>
                                </p:cTn>
                              </p:par>
                            </p:childTnLst>
                          </p:cTn>
                        </p:par>
                      </p:childTnLst>
                    </p:cTn>
                  </p:par>
                  <p:par>
                    <p:cTn id="179" fill="hold">
                      <p:stCondLst>
                        <p:cond delay="indefinite"/>
                      </p:stCondLst>
                      <p:childTnLst>
                        <p:par>
                          <p:cTn id="180" fill="hold">
                            <p:stCondLst>
                              <p:cond delay="0"/>
                            </p:stCondLst>
                            <p:childTnLst>
                              <p:par>
                                <p:cTn id="181" presetID="26" presetClass="entr" presetSubtype="0" fill="hold" grpId="0" nodeType="clickEffect">
                                  <p:stCondLst>
                                    <p:cond delay="0"/>
                                  </p:stCondLst>
                                  <p:childTnLst>
                                    <p:set>
                                      <p:cBhvr>
                                        <p:cTn id="182" dur="1" fill="hold">
                                          <p:stCondLst>
                                            <p:cond delay="0"/>
                                          </p:stCondLst>
                                        </p:cTn>
                                        <p:tgtEl>
                                          <p:spTgt spid="15425"/>
                                        </p:tgtEl>
                                        <p:attrNameLst>
                                          <p:attrName>style.visibility</p:attrName>
                                        </p:attrNameLst>
                                      </p:cBhvr>
                                      <p:to>
                                        <p:strVal val="visible"/>
                                      </p:to>
                                    </p:set>
                                    <p:animEffect transition="in" filter="wipe(down)">
                                      <p:cBhvr>
                                        <p:cTn id="183" dur="580">
                                          <p:stCondLst>
                                            <p:cond delay="0"/>
                                          </p:stCondLst>
                                        </p:cTn>
                                        <p:tgtEl>
                                          <p:spTgt spid="15425"/>
                                        </p:tgtEl>
                                      </p:cBhvr>
                                    </p:animEffect>
                                    <p:anim calcmode="lin" valueType="num">
                                      <p:cBhvr>
                                        <p:cTn id="184" dur="1822" tmFilter="0,0; 0.14,0.36; 0.43,0.73; 0.71,0.91; 1.0,1.0">
                                          <p:stCondLst>
                                            <p:cond delay="0"/>
                                          </p:stCondLst>
                                        </p:cTn>
                                        <p:tgtEl>
                                          <p:spTgt spid="15425"/>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5425"/>
                                        </p:tgtEl>
                                        <p:attrNameLst>
                                          <p:attrName>ppt_y</p:attrName>
                                        </p:attrNameLst>
                                      </p:cBhvr>
                                      <p:tavLst>
                                        <p:tav tm="0" fmla="#ppt_y-sin(pi*$)/3">
                                          <p:val>
                                            <p:fltVal val="0.500000"/>
                                          </p:val>
                                        </p:tav>
                                        <p:tav tm="100000">
                                          <p:val>
                                            <p:fltVal val="1.000000"/>
                                          </p:val>
                                        </p:tav>
                                      </p:tavLst>
                                    </p:anim>
                                    <p:anim calcmode="lin" valueType="num">
                                      <p:cBhvr>
                                        <p:cTn id="186" dur="664" tmFilter="0, 0; 0.125,0.2665; 0.25,0.4; 0.375,0.465; 0.5,0.5;  0.625,0.535; 0.75,0.6; 0.875,0.7335; 1,1">
                                          <p:stCondLst>
                                            <p:cond delay="664"/>
                                          </p:stCondLst>
                                        </p:cTn>
                                        <p:tgtEl>
                                          <p:spTgt spid="15425"/>
                                        </p:tgtEl>
                                        <p:attrNameLst>
                                          <p:attrName>ppt_y</p:attrName>
                                        </p:attrNameLst>
                                      </p:cBhvr>
                                      <p:tavLst>
                                        <p:tav tm="0" fmla="#ppt_y-sin(pi*$)/9">
                                          <p:val>
                                            <p:fltVal val="0.000000"/>
                                          </p:val>
                                        </p:tav>
                                        <p:tav tm="100000">
                                          <p:val>
                                            <p:fltVal val="1.000000"/>
                                          </p:val>
                                        </p:tav>
                                      </p:tavLst>
                                    </p:anim>
                                    <p:anim calcmode="lin" valueType="num">
                                      <p:cBhvr>
                                        <p:cTn id="187" dur="332" tmFilter="0, 0; 0.125,0.2665; 0.25,0.4; 0.375,0.465; 0.5,0.5;  0.625,0.535; 0.75,0.6; 0.875,0.7335; 1,1">
                                          <p:stCondLst>
                                            <p:cond delay="1324"/>
                                          </p:stCondLst>
                                        </p:cTn>
                                        <p:tgtEl>
                                          <p:spTgt spid="15425"/>
                                        </p:tgtEl>
                                        <p:attrNameLst>
                                          <p:attrName>ppt_y</p:attrName>
                                        </p:attrNameLst>
                                      </p:cBhvr>
                                      <p:tavLst>
                                        <p:tav tm="0" fmla="#ppt_y-sin(pi*$)/27">
                                          <p:val>
                                            <p:fltVal val="0.000000"/>
                                          </p:val>
                                        </p:tav>
                                        <p:tav tm="100000">
                                          <p:val>
                                            <p:fltVal val="1.000000"/>
                                          </p:val>
                                        </p:tav>
                                      </p:tavLst>
                                    </p:anim>
                                    <p:anim calcmode="lin" valueType="num">
                                      <p:cBhvr>
                                        <p:cTn id="188" dur="164" tmFilter="0, 0; 0.125,0.2665; 0.25,0.4; 0.375,0.465; 0.5,0.5;  0.625,0.535; 0.75,0.6; 0.875,0.7335; 1,1">
                                          <p:stCondLst>
                                            <p:cond delay="1656"/>
                                          </p:stCondLst>
                                        </p:cTn>
                                        <p:tgtEl>
                                          <p:spTgt spid="15425"/>
                                        </p:tgtEl>
                                        <p:attrNameLst>
                                          <p:attrName>ppt_y</p:attrName>
                                        </p:attrNameLst>
                                      </p:cBhvr>
                                      <p:tavLst>
                                        <p:tav tm="0" fmla="#ppt_y-sin(pi*$)/81">
                                          <p:val>
                                            <p:fltVal val="0.000000"/>
                                          </p:val>
                                        </p:tav>
                                        <p:tav tm="100000">
                                          <p:val>
                                            <p:fltVal val="1.000000"/>
                                          </p:val>
                                        </p:tav>
                                      </p:tavLst>
                                    </p:anim>
                                    <p:animScale>
                                      <p:cBhvr>
                                        <p:cTn id="189" dur="26">
                                          <p:stCondLst>
                                            <p:cond delay="650"/>
                                          </p:stCondLst>
                                        </p:cTn>
                                        <p:tgtEl>
                                          <p:spTgt spid="15425"/>
                                        </p:tgtEl>
                                      </p:cBhvr>
                                      <p:to x="100000" y="60000"/>
                                    </p:animScale>
                                    <p:animScale>
                                      <p:cBhvr>
                                        <p:cTn id="190" dur="166" decel="50000">
                                          <p:stCondLst>
                                            <p:cond delay="676"/>
                                          </p:stCondLst>
                                        </p:cTn>
                                        <p:tgtEl>
                                          <p:spTgt spid="15425"/>
                                        </p:tgtEl>
                                      </p:cBhvr>
                                      <p:to x="100000" y="100000"/>
                                    </p:animScale>
                                    <p:animScale>
                                      <p:cBhvr>
                                        <p:cTn id="191" dur="26">
                                          <p:stCondLst>
                                            <p:cond delay="1312"/>
                                          </p:stCondLst>
                                        </p:cTn>
                                        <p:tgtEl>
                                          <p:spTgt spid="15425"/>
                                        </p:tgtEl>
                                      </p:cBhvr>
                                      <p:to x="100000" y="80000"/>
                                    </p:animScale>
                                    <p:animScale>
                                      <p:cBhvr>
                                        <p:cTn id="192" dur="166" decel="50000">
                                          <p:stCondLst>
                                            <p:cond delay="1338"/>
                                          </p:stCondLst>
                                        </p:cTn>
                                        <p:tgtEl>
                                          <p:spTgt spid="15425"/>
                                        </p:tgtEl>
                                      </p:cBhvr>
                                      <p:to x="100000" y="100000"/>
                                    </p:animScale>
                                    <p:animScale>
                                      <p:cBhvr>
                                        <p:cTn id="193" dur="26">
                                          <p:stCondLst>
                                            <p:cond delay="1642"/>
                                          </p:stCondLst>
                                        </p:cTn>
                                        <p:tgtEl>
                                          <p:spTgt spid="15425"/>
                                        </p:tgtEl>
                                      </p:cBhvr>
                                      <p:to x="100000" y="90000"/>
                                    </p:animScale>
                                    <p:animScale>
                                      <p:cBhvr>
                                        <p:cTn id="194" dur="166" decel="50000">
                                          <p:stCondLst>
                                            <p:cond delay="1668"/>
                                          </p:stCondLst>
                                        </p:cTn>
                                        <p:tgtEl>
                                          <p:spTgt spid="15425"/>
                                        </p:tgtEl>
                                      </p:cBhvr>
                                      <p:to x="100000" y="100000"/>
                                    </p:animScale>
                                    <p:animScale>
                                      <p:cBhvr>
                                        <p:cTn id="195" dur="26">
                                          <p:stCondLst>
                                            <p:cond delay="1808"/>
                                          </p:stCondLst>
                                        </p:cTn>
                                        <p:tgtEl>
                                          <p:spTgt spid="15425"/>
                                        </p:tgtEl>
                                      </p:cBhvr>
                                      <p:to x="100000" y="95000"/>
                                    </p:animScale>
                                    <p:animScale>
                                      <p:cBhvr>
                                        <p:cTn id="196" dur="166" decel="50000">
                                          <p:stCondLst>
                                            <p:cond delay="1834"/>
                                          </p:stCondLst>
                                        </p:cTn>
                                        <p:tgtEl>
                                          <p:spTgt spid="15425"/>
                                        </p:tgtEl>
                                      </p:cBhvr>
                                      <p:to x="100000" y="100000"/>
                                    </p:animScale>
                                  </p:childTnLst>
                                </p:cTn>
                              </p:par>
                              <p:par>
                                <p:cTn id="197" presetID="12" presetClass="entr" presetSubtype="1" fill="hold" nodeType="withEffect">
                                  <p:stCondLst>
                                    <p:cond delay="0"/>
                                  </p:stCondLst>
                                  <p:childTnLst>
                                    <p:set>
                                      <p:cBhvr>
                                        <p:cTn id="198" dur="1" fill="hold">
                                          <p:stCondLst>
                                            <p:cond delay="0"/>
                                          </p:stCondLst>
                                        </p:cTn>
                                        <p:tgtEl>
                                          <p:spTgt spid="15426"/>
                                        </p:tgtEl>
                                        <p:attrNameLst>
                                          <p:attrName>style.visibility</p:attrName>
                                        </p:attrNameLst>
                                      </p:cBhvr>
                                      <p:to>
                                        <p:strVal val="visible"/>
                                      </p:to>
                                    </p:set>
                                    <p:animEffect transition="in" filter="slide(fromTop)">
                                      <p:cBhvr>
                                        <p:cTn id="199" dur="2000"/>
                                        <p:tgtEl>
                                          <p:spTgt spid="15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8" grpId="0" animBg="1"/>
      <p:bldP spid="15388" grpId="1" animBg="1"/>
      <p:bldP spid="15389" grpId="0" animBg="1"/>
      <p:bldP spid="15389" grpId="1" animBg="1"/>
      <p:bldP spid="15390" grpId="0" animBg="1"/>
      <p:bldP spid="15390" grpId="1" animBg="1"/>
      <p:bldP spid="15391" grpId="0" animBg="1"/>
      <p:bldP spid="15391" grpId="1" animBg="1"/>
      <p:bldP spid="15392" grpId="0" animBg="1"/>
      <p:bldP spid="15392" grpId="1" animBg="1"/>
      <p:bldP spid="15393" grpId="0" animBg="1"/>
      <p:bldP spid="15393" grpId="1" animBg="1"/>
      <p:bldP spid="15394" grpId="0" animBg="1"/>
      <p:bldP spid="15395" grpId="0" animBg="1"/>
      <p:bldP spid="15396" grpId="0" animBg="1"/>
      <p:bldP spid="15414" grpId="0" animBg="1"/>
      <p:bldP spid="15414" grpId="1" animBg="1"/>
      <p:bldP spid="15415" grpId="0" animBg="1"/>
      <p:bldP spid="15415" grpId="1" animBg="1"/>
      <p:bldP spid="15416" grpId="0" animBg="1"/>
      <p:bldP spid="15416" grpId="1" animBg="1"/>
      <p:bldP spid="15417" grpId="0" animBg="1"/>
      <p:bldP spid="15417" grpId="1" animBg="1"/>
      <p:bldP spid="15419" grpId="0" animBg="1"/>
      <p:bldP spid="15420" grpId="0"/>
      <p:bldP spid="15421" grpId="0" animBg="1"/>
      <p:bldP spid="15422" grpId="0"/>
      <p:bldP spid="15425" grpId="0" animBg="1"/>
      <p:bldP spid="78" grpId="0"/>
      <p:bldP spid="7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13315" name="灯片编号占位符 5"/>
          <p:cNvSpPr txBox="1">
            <a:spLocks noGrp="1"/>
          </p:cNvSpPr>
          <p:nvPr/>
        </p:nvSpPr>
        <p:spPr>
          <a:xfrm>
            <a:off x="7204075" y="6427788"/>
            <a:ext cx="1905000"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14340" name="Text Box 4"/>
          <p:cNvSpPr txBox="1">
            <a:spLocks noChangeArrowheads="1"/>
          </p:cNvSpPr>
          <p:nvPr/>
        </p:nvSpPr>
        <p:spPr bwMode="auto">
          <a:xfrm>
            <a:off x="533400" y="609600"/>
            <a:ext cx="8248650"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50000"/>
              </a:lnSpc>
              <a:spcBef>
                <a:spcPct val="35000"/>
              </a:spcBef>
              <a:spcAft>
                <a:spcPts val="0"/>
              </a:spcAft>
              <a:buClrTx/>
              <a:buSzTx/>
              <a:buFontTx/>
              <a:buNone/>
              <a:defRPr/>
            </a:pPr>
            <a:r>
              <a:rPr kumimoji="0" lang="zh-CN" altLang="en-US" sz="4000" b="1" i="0" u="none" strike="noStrike" kern="120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华文彩云" panose="02010800040101010101" pitchFamily="2" charset="-122"/>
                <a:ea typeface="宋体" panose="02010600030101010101" pitchFamily="2" charset="-122"/>
                <a:cs typeface="+mn-cs"/>
              </a:rPr>
              <a:t>注 意</a:t>
            </a:r>
            <a:endParaRPr kumimoji="0" lang="zh-CN" altLang="en-US" sz="4000" b="1" i="0" u="none" strike="noStrike" kern="120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华文彩云" panose="0201080004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35000"/>
              </a:spcBef>
              <a:spcAft>
                <a:spcPts val="0"/>
              </a:spcAft>
              <a:buClrTx/>
              <a:buSzTx/>
              <a:buFontTx/>
              <a:buNone/>
              <a:defRPr/>
            </a:pPr>
            <a:r>
              <a:rPr kumimoji="0" lang="zh-CN" altLang="en-US" sz="32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    </a:t>
            </a:r>
            <a:r>
              <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稀溶液的依数性只适用于</a:t>
            </a:r>
            <a:r>
              <a:rPr kumimoji="0" lang="zh-CN" altLang="en-US" sz="2800" b="1" i="0" u="none" strike="noStrike" kern="1200" cap="none" spc="0" normalizeH="0" baseline="0" noProof="0" dirty="0" smtClean="0">
                <a:ln>
                  <a:noFill/>
                </a:ln>
                <a:solidFill>
                  <a:srgbClr val="C00000"/>
                </a:solidFill>
                <a:effectLst/>
                <a:uLnTx/>
                <a:uFillTx/>
                <a:latin typeface="华文楷体" panose="02010600040101010101" pitchFamily="2" charset="-122"/>
                <a:ea typeface="华文楷体" panose="02010600040101010101" pitchFamily="2" charset="-122"/>
                <a:cs typeface="+mn-cs"/>
              </a:rPr>
              <a:t>难挥发的非电解质稀溶液</a:t>
            </a:r>
            <a:r>
              <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800" b="1" i="0" u="none" strike="noStrike" kern="1200" cap="none" spc="0" normalizeH="0" baseline="0" noProof="0" dirty="0" smtClean="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0.2 mol·kg</a:t>
            </a:r>
            <a:r>
              <a:rPr kumimoji="0" lang="en-US" altLang="zh-CN" sz="2800" b="1" i="0" u="none" strike="noStrike" kern="1200" cap="none" spc="0" normalizeH="0" baseline="30000" noProof="0" dirty="0" smtClean="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a:t>
            </a:r>
            <a:r>
              <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以下），对电解质溶液或浓度较大的非电解质溶液，由于溶质的</a:t>
            </a:r>
            <a:r>
              <a:rPr kumimoji="0" lang="zh-CN" altLang="en-US" sz="2800" b="1" i="0" u="none" strike="noStrike" kern="1200" cap="none" spc="0" normalizeH="0" baseline="0" noProof="0" dirty="0" smtClean="0">
                <a:ln>
                  <a:noFill/>
                </a:ln>
                <a:solidFill>
                  <a:srgbClr val="002060"/>
                </a:solidFill>
                <a:effectLst/>
                <a:uLnTx/>
                <a:uFillTx/>
                <a:latin typeface="华文楷体" panose="02010600040101010101" pitchFamily="2" charset="-122"/>
                <a:ea typeface="华文楷体" panose="02010600040101010101" pitchFamily="2" charset="-122"/>
                <a:cs typeface="+mn-cs"/>
              </a:rPr>
              <a:t>溶剂化</a:t>
            </a:r>
            <a:r>
              <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及溶质微粒间存在着不可忽视的</a:t>
            </a:r>
            <a:r>
              <a:rPr kumimoji="0" lang="zh-CN" altLang="en-US" sz="2800" b="1" i="0" u="none" strike="noStrike" kern="1200" cap="none" spc="0" normalizeH="0" baseline="0" noProof="0" dirty="0" smtClean="0">
                <a:ln>
                  <a:noFill/>
                </a:ln>
                <a:solidFill>
                  <a:srgbClr val="002060"/>
                </a:solidFill>
                <a:effectLst/>
                <a:uLnTx/>
                <a:uFillTx/>
                <a:latin typeface="华文楷体" panose="02010600040101010101" pitchFamily="2" charset="-122"/>
                <a:ea typeface="华文楷体" panose="02010600040101010101" pitchFamily="2" charset="-122"/>
                <a:cs typeface="+mn-cs"/>
              </a:rPr>
              <a:t>作用力</a:t>
            </a:r>
            <a:r>
              <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，溶液的依数性规律将发生偏差。</a:t>
            </a:r>
            <a:endPar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灯片编号占位符 1"/>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 name="Oval 2"/>
          <p:cNvSpPr/>
          <p:nvPr/>
        </p:nvSpPr>
        <p:spPr>
          <a:xfrm>
            <a:off x="3708400" y="40211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 name="Oval 3"/>
          <p:cNvSpPr/>
          <p:nvPr/>
        </p:nvSpPr>
        <p:spPr>
          <a:xfrm>
            <a:off x="3995738" y="44529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5" name="Oval 4"/>
          <p:cNvSpPr/>
          <p:nvPr/>
        </p:nvSpPr>
        <p:spPr>
          <a:xfrm>
            <a:off x="5580063" y="416560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 name="Oval 5"/>
          <p:cNvSpPr/>
          <p:nvPr/>
        </p:nvSpPr>
        <p:spPr>
          <a:xfrm>
            <a:off x="5219700" y="40211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7" name="Oval 6"/>
          <p:cNvSpPr/>
          <p:nvPr/>
        </p:nvSpPr>
        <p:spPr>
          <a:xfrm>
            <a:off x="5435600" y="47418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9" name="AutoShape 8"/>
          <p:cNvSpPr/>
          <p:nvPr/>
        </p:nvSpPr>
        <p:spPr>
          <a:xfrm>
            <a:off x="3995738" y="4094163"/>
            <a:ext cx="1439862" cy="503237"/>
          </a:xfrm>
          <a:prstGeom prst="rightArrow">
            <a:avLst>
              <a:gd name="adj1" fmla="val 50000"/>
              <a:gd name="adj2" fmla="val 71530"/>
            </a:avLst>
          </a:prstGeom>
          <a:gradFill rotWithShape="0">
            <a:gsLst>
              <a:gs pos="0">
                <a:schemeClr val="bg1"/>
              </a:gs>
              <a:gs pos="100000">
                <a:srgbClr val="3399FF"/>
              </a:gs>
            </a:gsLst>
            <a:lin ang="0" scaled="1"/>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0" name="Oval 9"/>
          <p:cNvSpPr/>
          <p:nvPr/>
        </p:nvSpPr>
        <p:spPr>
          <a:xfrm>
            <a:off x="3348038" y="44529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1" name="Oval 10"/>
          <p:cNvSpPr/>
          <p:nvPr/>
        </p:nvSpPr>
        <p:spPr>
          <a:xfrm>
            <a:off x="1979613" y="43815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2" name="Oval 11"/>
          <p:cNvSpPr/>
          <p:nvPr/>
        </p:nvSpPr>
        <p:spPr>
          <a:xfrm>
            <a:off x="2484438" y="45259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3" name="Oval 12"/>
          <p:cNvSpPr/>
          <p:nvPr/>
        </p:nvSpPr>
        <p:spPr>
          <a:xfrm>
            <a:off x="2987675" y="42370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4" name="Oval 13"/>
          <p:cNvSpPr/>
          <p:nvPr/>
        </p:nvSpPr>
        <p:spPr>
          <a:xfrm>
            <a:off x="6372225" y="416560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5" name="Oval 14"/>
          <p:cNvSpPr/>
          <p:nvPr/>
        </p:nvSpPr>
        <p:spPr>
          <a:xfrm>
            <a:off x="6516688" y="46688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6" name="Oval 15"/>
          <p:cNvSpPr/>
          <p:nvPr/>
        </p:nvSpPr>
        <p:spPr>
          <a:xfrm>
            <a:off x="5938838" y="44529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7" name="Oval 16"/>
          <p:cNvSpPr/>
          <p:nvPr/>
        </p:nvSpPr>
        <p:spPr>
          <a:xfrm>
            <a:off x="4140200" y="366077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8" name="Oval 17"/>
          <p:cNvSpPr/>
          <p:nvPr/>
        </p:nvSpPr>
        <p:spPr>
          <a:xfrm>
            <a:off x="3636963" y="50292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9" name="Oval 18"/>
          <p:cNvSpPr/>
          <p:nvPr/>
        </p:nvSpPr>
        <p:spPr>
          <a:xfrm>
            <a:off x="3852863" y="34448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20" name="Oval 19"/>
          <p:cNvSpPr/>
          <p:nvPr/>
        </p:nvSpPr>
        <p:spPr>
          <a:xfrm>
            <a:off x="5003800" y="344487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 name="Oval 20"/>
          <p:cNvSpPr/>
          <p:nvPr/>
        </p:nvSpPr>
        <p:spPr>
          <a:xfrm>
            <a:off x="5003800" y="48863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2" name="Oval 21"/>
          <p:cNvSpPr/>
          <p:nvPr/>
        </p:nvSpPr>
        <p:spPr>
          <a:xfrm>
            <a:off x="3852863" y="52451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grpSp>
        <p:nvGrpSpPr>
          <p:cNvPr id="2" name="Group 22"/>
          <p:cNvGrpSpPr/>
          <p:nvPr/>
        </p:nvGrpSpPr>
        <p:grpSpPr>
          <a:xfrm>
            <a:off x="1836738" y="1311275"/>
            <a:ext cx="5545137" cy="4176713"/>
            <a:chOff x="0" y="0"/>
            <a:chExt cx="3493" cy="2631"/>
          </a:xfrm>
        </p:grpSpPr>
        <p:sp>
          <p:nvSpPr>
            <p:cNvPr id="67649" name="Rectangle 23"/>
            <p:cNvSpPr/>
            <p:nvPr/>
          </p:nvSpPr>
          <p:spPr>
            <a:xfrm>
              <a:off x="0" y="1270"/>
              <a:ext cx="3493" cy="1361"/>
            </a:xfrm>
            <a:prstGeom prst="rect">
              <a:avLst/>
            </a:prstGeom>
            <a:no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0" name="Line 24"/>
            <p:cNvSpPr/>
            <p:nvPr/>
          </p:nvSpPr>
          <p:spPr>
            <a:xfrm>
              <a:off x="1769" y="1270"/>
              <a:ext cx="0" cy="1361"/>
            </a:xfrm>
            <a:prstGeom prst="line">
              <a:avLst/>
            </a:prstGeom>
            <a:ln w="114300" cap="flat" cmpd="sng">
              <a:solidFill>
                <a:srgbClr val="FF6699"/>
              </a:solidFill>
              <a:prstDash val="sysDot"/>
              <a:headEnd type="none" w="med" len="med"/>
              <a:tailEnd type="none" w="med" len="med"/>
            </a:ln>
          </p:spPr>
        </p:sp>
        <p:sp>
          <p:nvSpPr>
            <p:cNvPr id="67651" name="Rectangle 25"/>
            <p:cNvSpPr/>
            <p:nvPr/>
          </p:nvSpPr>
          <p:spPr>
            <a:xfrm>
              <a:off x="409"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2" name="Rectangle 26"/>
            <p:cNvSpPr/>
            <p:nvPr/>
          </p:nvSpPr>
          <p:spPr>
            <a:xfrm>
              <a:off x="2677"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3" name="Rectangle 27"/>
            <p:cNvSpPr/>
            <p:nvPr/>
          </p:nvSpPr>
          <p:spPr>
            <a:xfrm>
              <a:off x="454"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4" name="Rectangle 28"/>
            <p:cNvSpPr/>
            <p:nvPr/>
          </p:nvSpPr>
          <p:spPr>
            <a:xfrm>
              <a:off x="454"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5" name="Rectangle 29"/>
            <p:cNvSpPr/>
            <p:nvPr/>
          </p:nvSpPr>
          <p:spPr>
            <a:xfrm>
              <a:off x="2722"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6" name="Rectangle 30"/>
            <p:cNvSpPr/>
            <p:nvPr/>
          </p:nvSpPr>
          <p:spPr>
            <a:xfrm>
              <a:off x="2722"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8" name="Group 31"/>
          <p:cNvGrpSpPr/>
          <p:nvPr/>
        </p:nvGrpSpPr>
        <p:grpSpPr>
          <a:xfrm>
            <a:off x="2555875" y="2436813"/>
            <a:ext cx="504825" cy="360362"/>
            <a:chOff x="0" y="0"/>
            <a:chExt cx="318" cy="227"/>
          </a:xfrm>
        </p:grpSpPr>
        <p:grpSp>
          <p:nvGrpSpPr>
            <p:cNvPr id="67645" name="Group 32"/>
            <p:cNvGrpSpPr/>
            <p:nvPr/>
          </p:nvGrpSpPr>
          <p:grpSpPr>
            <a:xfrm>
              <a:off x="0" y="0"/>
              <a:ext cx="318" cy="227"/>
              <a:chOff x="0" y="0"/>
              <a:chExt cx="318" cy="227"/>
            </a:xfrm>
          </p:grpSpPr>
          <p:sp>
            <p:nvSpPr>
              <p:cNvPr id="67647" name="Rectangle 33"/>
              <p:cNvSpPr/>
              <p:nvPr/>
            </p:nvSpPr>
            <p:spPr>
              <a:xfrm>
                <a:off x="0" y="0"/>
                <a:ext cx="318" cy="227"/>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48" name="Oval 34"/>
              <p:cNvSpPr/>
              <p:nvPr/>
            </p:nvSpPr>
            <p:spPr>
              <a:xfrm>
                <a:off x="91" y="46"/>
                <a:ext cx="91" cy="91"/>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grpSp>
        <p:sp>
          <p:nvSpPr>
            <p:cNvPr id="67646" name="Line 35"/>
            <p:cNvSpPr/>
            <p:nvPr/>
          </p:nvSpPr>
          <p:spPr>
            <a:xfrm flipH="1">
              <a:off x="0" y="0"/>
              <a:ext cx="318" cy="0"/>
            </a:xfrm>
            <a:prstGeom prst="line">
              <a:avLst/>
            </a:prstGeom>
            <a:ln w="114300" cap="flat" cmpd="sng">
              <a:solidFill>
                <a:srgbClr val="8BC5FF"/>
              </a:solidFill>
              <a:prstDash val="solid"/>
              <a:headEnd type="none" w="med" len="med"/>
              <a:tailEnd type="none" w="med" len="med"/>
            </a:ln>
          </p:spPr>
        </p:sp>
      </p:grpSp>
      <p:sp>
        <p:nvSpPr>
          <p:cNvPr id="37" name="Oval 36"/>
          <p:cNvSpPr/>
          <p:nvPr/>
        </p:nvSpPr>
        <p:spPr>
          <a:xfrm>
            <a:off x="2268538" y="38052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38" name="Oval 37"/>
          <p:cNvSpPr/>
          <p:nvPr/>
        </p:nvSpPr>
        <p:spPr>
          <a:xfrm>
            <a:off x="2916238" y="36607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39" name="Oval 38"/>
          <p:cNvSpPr/>
          <p:nvPr/>
        </p:nvSpPr>
        <p:spPr>
          <a:xfrm>
            <a:off x="3203575" y="387667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0" name="Oval 39"/>
          <p:cNvSpPr/>
          <p:nvPr/>
        </p:nvSpPr>
        <p:spPr>
          <a:xfrm>
            <a:off x="2628900" y="344487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1" name="Oval 40"/>
          <p:cNvSpPr/>
          <p:nvPr/>
        </p:nvSpPr>
        <p:spPr>
          <a:xfrm>
            <a:off x="2339975" y="50292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2" name="Oval 41"/>
          <p:cNvSpPr/>
          <p:nvPr/>
        </p:nvSpPr>
        <p:spPr>
          <a:xfrm>
            <a:off x="2987675" y="49577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3" name="Oval 42"/>
          <p:cNvSpPr/>
          <p:nvPr/>
        </p:nvSpPr>
        <p:spPr>
          <a:xfrm>
            <a:off x="1979613" y="34448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4" name="Oval 43"/>
          <p:cNvSpPr/>
          <p:nvPr/>
        </p:nvSpPr>
        <p:spPr>
          <a:xfrm>
            <a:off x="2052638" y="51736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5" name="Oval 44"/>
          <p:cNvSpPr/>
          <p:nvPr/>
        </p:nvSpPr>
        <p:spPr>
          <a:xfrm>
            <a:off x="2700338" y="30130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grpSp>
        <p:nvGrpSpPr>
          <p:cNvPr id="24" name="Group 45"/>
          <p:cNvGrpSpPr/>
          <p:nvPr/>
        </p:nvGrpSpPr>
        <p:grpSpPr bwMode="auto">
          <a:xfrm>
            <a:off x="6156325" y="2436813"/>
            <a:ext cx="504825" cy="360362"/>
            <a:chOff x="0" y="0"/>
            <a:chExt cx="318" cy="227"/>
          </a:xfrm>
          <a:solidFill>
            <a:schemeClr val="bg1"/>
          </a:solidFill>
        </p:grpSpPr>
        <p:grpSp>
          <p:nvGrpSpPr>
            <p:cNvPr id="25" name="Group 46"/>
            <p:cNvGrpSpPr/>
            <p:nvPr/>
          </p:nvGrpSpPr>
          <p:grpSpPr bwMode="auto">
            <a:xfrm>
              <a:off x="0" y="0"/>
              <a:ext cx="318" cy="227"/>
              <a:chOff x="0" y="0"/>
              <a:chExt cx="318" cy="227"/>
            </a:xfrm>
            <a:grpFill/>
          </p:grpSpPr>
          <p:sp>
            <p:nvSpPr>
              <p:cNvPr id="49" name="Rectangle 47"/>
              <p:cNvSpPr>
                <a:spLocks noChangeArrowheads="1"/>
              </p:cNvSpPr>
              <p:nvPr/>
            </p:nvSpPr>
            <p:spPr bwMode="auto">
              <a:xfrm>
                <a:off x="0" y="0"/>
                <a:ext cx="318" cy="227"/>
              </a:xfrm>
              <a:prstGeom prst="rect">
                <a:avLst/>
              </a:prstGeom>
              <a:grp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Oval 48"/>
              <p:cNvSpPr>
                <a:spLocks noChangeArrowheads="1"/>
              </p:cNvSpPr>
              <p:nvPr/>
            </p:nvSpPr>
            <p:spPr bwMode="auto">
              <a:xfrm>
                <a:off x="91" y="46"/>
                <a:ext cx="91" cy="91"/>
              </a:xfrm>
              <a:prstGeom prst="ellipse">
                <a:avLst/>
              </a:prstGeom>
              <a:grpFill/>
              <a:ln w="9525">
                <a:no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grpSp>
        <p:sp>
          <p:nvSpPr>
            <p:cNvPr id="48" name="Line 49"/>
            <p:cNvSpPr>
              <a:spLocks noChangeShapeType="1"/>
            </p:cNvSpPr>
            <p:nvPr/>
          </p:nvSpPr>
          <p:spPr bwMode="auto">
            <a:xfrm flipH="1">
              <a:off x="0" y="0"/>
              <a:ext cx="318" cy="0"/>
            </a:xfrm>
            <a:prstGeom prst="line">
              <a:avLst/>
            </a:prstGeom>
            <a:grpFill/>
            <a:ln w="114300">
              <a:solidFill>
                <a:srgbClr val="8BC5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1" name="Oval 50"/>
          <p:cNvSpPr/>
          <p:nvPr/>
        </p:nvSpPr>
        <p:spPr>
          <a:xfrm>
            <a:off x="6011863" y="38052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52" name="Oval 51"/>
          <p:cNvSpPr/>
          <p:nvPr/>
        </p:nvSpPr>
        <p:spPr>
          <a:xfrm>
            <a:off x="6300788" y="30130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53" name="Oval 52"/>
          <p:cNvSpPr/>
          <p:nvPr/>
        </p:nvSpPr>
        <p:spPr>
          <a:xfrm>
            <a:off x="6588125" y="38782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54" name="Oval 53"/>
          <p:cNvSpPr/>
          <p:nvPr/>
        </p:nvSpPr>
        <p:spPr>
          <a:xfrm>
            <a:off x="6300788" y="330200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55" name="Oval 54"/>
          <p:cNvSpPr/>
          <p:nvPr/>
        </p:nvSpPr>
        <p:spPr>
          <a:xfrm>
            <a:off x="6804025" y="481330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56" name="Text Box 55"/>
          <p:cNvSpPr txBox="1"/>
          <p:nvPr/>
        </p:nvSpPr>
        <p:spPr>
          <a:xfrm>
            <a:off x="3132138" y="2822575"/>
            <a:ext cx="1152525" cy="369888"/>
          </a:xfrm>
          <a:prstGeom prst="rect">
            <a:avLst/>
          </a:prstGeom>
          <a:noFill/>
          <a:ln w="9525">
            <a:noFill/>
          </a:ln>
        </p:spPr>
        <p:txBody>
          <a:bodyPr>
            <a:spAutoFit/>
          </a:bodyPr>
          <a:p>
            <a:pPr eaLnBrk="1" hangingPunct="1">
              <a:spcBef>
                <a:spcPct val="50000"/>
              </a:spcBef>
            </a:pPr>
            <a:r>
              <a:rPr lang="zh-CN" altLang="en-US" b="1" dirty="0">
                <a:latin typeface="Arial" panose="020B0604020202020204" pitchFamily="34" charset="0"/>
                <a:ea typeface="宋体" panose="02010600030101010101" pitchFamily="2" charset="-122"/>
              </a:rPr>
              <a:t>纯溶剂</a:t>
            </a:r>
            <a:endParaRPr lang="zh-CN" altLang="en-US" b="1" dirty="0">
              <a:latin typeface="Arial" panose="020B0604020202020204" pitchFamily="34" charset="0"/>
              <a:ea typeface="宋体" panose="02010600030101010101" pitchFamily="2" charset="-122"/>
            </a:endParaRPr>
          </a:p>
        </p:txBody>
      </p:sp>
      <p:sp>
        <p:nvSpPr>
          <p:cNvPr id="57" name="Text Box 56"/>
          <p:cNvSpPr txBox="1"/>
          <p:nvPr/>
        </p:nvSpPr>
        <p:spPr>
          <a:xfrm>
            <a:off x="5257800" y="2822575"/>
            <a:ext cx="1187450" cy="369888"/>
          </a:xfrm>
          <a:prstGeom prst="rect">
            <a:avLst/>
          </a:prstGeom>
          <a:noFill/>
          <a:ln w="9525">
            <a:noFill/>
          </a:ln>
        </p:spPr>
        <p:txBody>
          <a:bodyPr>
            <a:spAutoFit/>
          </a:bodyPr>
          <a:p>
            <a:pPr eaLnBrk="1" hangingPunct="1">
              <a:spcBef>
                <a:spcPct val="50000"/>
              </a:spcBef>
            </a:pPr>
            <a:r>
              <a:rPr lang="zh-CN" altLang="en-US" b="1" dirty="0">
                <a:latin typeface="Arial" panose="020B0604020202020204" pitchFamily="34" charset="0"/>
                <a:ea typeface="宋体" panose="02010600030101010101" pitchFamily="2" charset="-122"/>
              </a:rPr>
              <a:t>溶液</a:t>
            </a:r>
            <a:endParaRPr lang="zh-CN" altLang="en-US" b="1" dirty="0">
              <a:latin typeface="Arial" panose="020B0604020202020204" pitchFamily="34" charset="0"/>
              <a:ea typeface="宋体" panose="02010600030101010101" pitchFamily="2" charset="-122"/>
            </a:endParaRPr>
          </a:p>
        </p:txBody>
      </p:sp>
      <p:sp>
        <p:nvSpPr>
          <p:cNvPr id="58" name="Oval 57"/>
          <p:cNvSpPr/>
          <p:nvPr/>
        </p:nvSpPr>
        <p:spPr>
          <a:xfrm>
            <a:off x="5940425" y="51022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0" name="Rectangle 59"/>
          <p:cNvSpPr/>
          <p:nvPr/>
        </p:nvSpPr>
        <p:spPr>
          <a:xfrm>
            <a:off x="3657600" y="1295400"/>
            <a:ext cx="1944688" cy="519113"/>
          </a:xfrm>
          <a:prstGeom prst="rect">
            <a:avLst/>
          </a:prstGeom>
          <a:solidFill>
            <a:srgbClr val="CCCCFF"/>
          </a:solidFill>
          <a:ln w="9525">
            <a:noFill/>
          </a:ln>
        </p:spPr>
        <p:txBody>
          <a:bodyPr>
            <a:spAutoFit/>
          </a:bodyPr>
          <a:p>
            <a:pPr algn="ctr" eaLnBrk="1" hangingPunct="1"/>
            <a:r>
              <a:rPr lang="zh-CN" altLang="en-US" sz="2800" b="1" dirty="0">
                <a:solidFill>
                  <a:srgbClr val="FF0000"/>
                </a:solidFill>
                <a:latin typeface="Arial" panose="020B0604020202020204" pitchFamily="34" charset="0"/>
                <a:ea typeface="宋体" panose="02010600030101010101" pitchFamily="2" charset="-122"/>
              </a:rPr>
              <a:t>半透膜</a:t>
            </a:r>
            <a:endParaRPr lang="zh-CN" altLang="en-US" sz="2800" b="1" dirty="0">
              <a:solidFill>
                <a:srgbClr val="FF0000"/>
              </a:solidFill>
              <a:latin typeface="Arial" panose="020B0604020202020204" pitchFamily="34" charset="0"/>
              <a:ea typeface="宋体" panose="02010600030101010101" pitchFamily="2" charset="-122"/>
            </a:endParaRPr>
          </a:p>
        </p:txBody>
      </p:sp>
      <p:sp>
        <p:nvSpPr>
          <p:cNvPr id="61" name="Oval 60"/>
          <p:cNvSpPr/>
          <p:nvPr/>
        </p:nvSpPr>
        <p:spPr>
          <a:xfrm>
            <a:off x="7307263" y="18081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chemeClr val="bg1"/>
              </a:solidFill>
              <a:latin typeface="Arial" panose="020B0604020202020204" pitchFamily="34" charset="0"/>
              <a:ea typeface="宋体" panose="02010600030101010101" pitchFamily="2" charset="-122"/>
            </a:endParaRPr>
          </a:p>
        </p:txBody>
      </p:sp>
      <p:sp>
        <p:nvSpPr>
          <p:cNvPr id="62" name="Text Box 61"/>
          <p:cNvSpPr txBox="1"/>
          <p:nvPr/>
        </p:nvSpPr>
        <p:spPr>
          <a:xfrm>
            <a:off x="7523163" y="1663700"/>
            <a:ext cx="1368425" cy="396875"/>
          </a:xfrm>
          <a:prstGeom prst="rect">
            <a:avLst/>
          </a:prstGeom>
          <a:noFill/>
          <a:ln w="9525">
            <a:noFill/>
          </a:ln>
        </p:spPr>
        <p:txBody>
          <a:bodyPr>
            <a:spAutoFit/>
          </a:bodyPr>
          <a:p>
            <a:pPr eaLnBrk="1" hangingPunct="1">
              <a:spcBef>
                <a:spcPct val="50000"/>
              </a:spcBef>
            </a:pPr>
            <a:r>
              <a:rPr lang="zh-CN" altLang="en-US" sz="2000" b="1" dirty="0">
                <a:latin typeface="Arial" panose="020B0604020202020204" pitchFamily="34" charset="0"/>
                <a:ea typeface="宋体" panose="02010600030101010101" pitchFamily="2" charset="-122"/>
              </a:rPr>
              <a:t>水分子</a:t>
            </a:r>
            <a:endParaRPr lang="zh-CN" altLang="en-US" sz="2000" b="1" dirty="0">
              <a:latin typeface="Arial" panose="020B0604020202020204" pitchFamily="34" charset="0"/>
              <a:ea typeface="宋体" panose="02010600030101010101" pitchFamily="2" charset="-122"/>
            </a:endParaRPr>
          </a:p>
        </p:txBody>
      </p:sp>
      <p:sp>
        <p:nvSpPr>
          <p:cNvPr id="63" name="Oval 62"/>
          <p:cNvSpPr/>
          <p:nvPr/>
        </p:nvSpPr>
        <p:spPr>
          <a:xfrm>
            <a:off x="7235825" y="137636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4" name="Text Box 63"/>
          <p:cNvSpPr txBox="1"/>
          <p:nvPr/>
        </p:nvSpPr>
        <p:spPr>
          <a:xfrm>
            <a:off x="7523163" y="1304925"/>
            <a:ext cx="1368425" cy="396875"/>
          </a:xfrm>
          <a:prstGeom prst="rect">
            <a:avLst/>
          </a:prstGeom>
          <a:noFill/>
          <a:ln w="9525">
            <a:noFill/>
          </a:ln>
        </p:spPr>
        <p:txBody>
          <a:bodyPr>
            <a:spAutoFit/>
          </a:bodyPr>
          <a:p>
            <a:pPr eaLnBrk="1" hangingPunct="1">
              <a:spcBef>
                <a:spcPct val="50000"/>
              </a:spcBef>
            </a:pPr>
            <a:r>
              <a:rPr lang="zh-CN" altLang="en-US" sz="2000" b="1" dirty="0">
                <a:latin typeface="Arial" panose="020B0604020202020204" pitchFamily="34" charset="0"/>
                <a:ea typeface="宋体" panose="02010600030101010101" pitchFamily="2" charset="-122"/>
              </a:rPr>
              <a:t>蔗糖分子</a:t>
            </a:r>
            <a:endParaRPr lang="zh-CN" altLang="en-US" sz="2000" b="1" dirty="0">
              <a:latin typeface="Arial" panose="020B0604020202020204" pitchFamily="34" charset="0"/>
              <a:ea typeface="宋体" panose="02010600030101010101" pitchFamily="2" charset="-122"/>
            </a:endParaRPr>
          </a:p>
        </p:txBody>
      </p:sp>
      <p:grpSp>
        <p:nvGrpSpPr>
          <p:cNvPr id="26" name="Group 73"/>
          <p:cNvGrpSpPr/>
          <p:nvPr/>
        </p:nvGrpSpPr>
        <p:grpSpPr>
          <a:xfrm>
            <a:off x="7239000" y="2133600"/>
            <a:ext cx="1657350" cy="1584325"/>
            <a:chOff x="385" y="618"/>
            <a:chExt cx="1044" cy="998"/>
          </a:xfrm>
        </p:grpSpPr>
        <p:pic>
          <p:nvPicPr>
            <p:cNvPr id="67643" name="Picture 74" descr="羊皮纸_副本2"/>
            <p:cNvPicPr>
              <a:picLocks noChangeAspect="1"/>
            </p:cNvPicPr>
            <p:nvPr/>
          </p:nvPicPr>
          <p:blipFill>
            <a:blip r:embed="rId1"/>
            <a:stretch>
              <a:fillRect/>
            </a:stretch>
          </p:blipFill>
          <p:spPr>
            <a:xfrm>
              <a:off x="385" y="618"/>
              <a:ext cx="1044" cy="995"/>
            </a:xfrm>
            <a:prstGeom prst="rect">
              <a:avLst/>
            </a:prstGeom>
            <a:noFill/>
            <a:ln w="9525">
              <a:noFill/>
            </a:ln>
          </p:spPr>
        </p:pic>
        <p:sp>
          <p:nvSpPr>
            <p:cNvPr id="67644" name="Oval 75"/>
            <p:cNvSpPr/>
            <p:nvPr/>
          </p:nvSpPr>
          <p:spPr>
            <a:xfrm>
              <a:off x="385" y="618"/>
              <a:ext cx="1043" cy="998"/>
            </a:xfrm>
            <a:prstGeom prst="ellipse">
              <a:avLst/>
            </a:prstGeom>
            <a:noFill/>
            <a:ln w="63500" cap="flat" cmpd="sng">
              <a:solidFill>
                <a:srgbClr val="0894C0"/>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27" name="Group 76"/>
          <p:cNvGrpSpPr/>
          <p:nvPr/>
        </p:nvGrpSpPr>
        <p:grpSpPr>
          <a:xfrm>
            <a:off x="2057400" y="685800"/>
            <a:ext cx="1657350" cy="1584325"/>
            <a:chOff x="2154" y="1117"/>
            <a:chExt cx="1044" cy="998"/>
          </a:xfrm>
        </p:grpSpPr>
        <p:pic>
          <p:nvPicPr>
            <p:cNvPr id="67641" name="Picture 77" descr="细胞膜_副本1"/>
            <p:cNvPicPr>
              <a:picLocks noChangeAspect="1"/>
            </p:cNvPicPr>
            <p:nvPr/>
          </p:nvPicPr>
          <p:blipFill>
            <a:blip r:embed="rId2"/>
            <a:stretch>
              <a:fillRect/>
            </a:stretch>
          </p:blipFill>
          <p:spPr>
            <a:xfrm>
              <a:off x="2154" y="1117"/>
              <a:ext cx="1044" cy="998"/>
            </a:xfrm>
            <a:prstGeom prst="rect">
              <a:avLst/>
            </a:prstGeom>
            <a:noFill/>
            <a:ln w="9525">
              <a:noFill/>
            </a:ln>
          </p:spPr>
        </p:pic>
        <p:sp>
          <p:nvSpPr>
            <p:cNvPr id="67642" name="Oval 78"/>
            <p:cNvSpPr/>
            <p:nvPr/>
          </p:nvSpPr>
          <p:spPr>
            <a:xfrm>
              <a:off x="2154" y="1117"/>
              <a:ext cx="1043" cy="998"/>
            </a:xfrm>
            <a:prstGeom prst="ellipse">
              <a:avLst/>
            </a:prstGeom>
            <a:noFill/>
            <a:ln w="63500" cap="flat" cmpd="sng">
              <a:solidFill>
                <a:srgbClr val="0894C0"/>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28" name="Group 79"/>
          <p:cNvGrpSpPr/>
          <p:nvPr/>
        </p:nvGrpSpPr>
        <p:grpSpPr>
          <a:xfrm>
            <a:off x="179388" y="2205038"/>
            <a:ext cx="1657350" cy="1595437"/>
            <a:chOff x="3606" y="1389"/>
            <a:chExt cx="1044" cy="1005"/>
          </a:xfrm>
        </p:grpSpPr>
        <p:pic>
          <p:nvPicPr>
            <p:cNvPr id="67639" name="Picture 80" descr="羊肠衣_副本_副本"/>
            <p:cNvPicPr>
              <a:picLocks noChangeAspect="1"/>
            </p:cNvPicPr>
            <p:nvPr/>
          </p:nvPicPr>
          <p:blipFill>
            <a:blip r:embed="rId3"/>
            <a:stretch>
              <a:fillRect/>
            </a:stretch>
          </p:blipFill>
          <p:spPr>
            <a:xfrm>
              <a:off x="3606" y="1389"/>
              <a:ext cx="1044" cy="1005"/>
            </a:xfrm>
            <a:prstGeom prst="rect">
              <a:avLst/>
            </a:prstGeom>
            <a:noFill/>
            <a:ln w="9525">
              <a:noFill/>
            </a:ln>
          </p:spPr>
        </p:pic>
        <p:sp>
          <p:nvSpPr>
            <p:cNvPr id="67640" name="Oval 81"/>
            <p:cNvSpPr/>
            <p:nvPr/>
          </p:nvSpPr>
          <p:spPr>
            <a:xfrm>
              <a:off x="3606" y="1389"/>
              <a:ext cx="1043" cy="998"/>
            </a:xfrm>
            <a:prstGeom prst="ellipse">
              <a:avLst/>
            </a:prstGeom>
            <a:noFill/>
            <a:ln w="63500" cap="flat" cmpd="sng">
              <a:solidFill>
                <a:srgbClr val="0894C0"/>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29" name="Group 82"/>
          <p:cNvGrpSpPr/>
          <p:nvPr/>
        </p:nvGrpSpPr>
        <p:grpSpPr>
          <a:xfrm>
            <a:off x="5410200" y="609600"/>
            <a:ext cx="1657350" cy="1584325"/>
            <a:chOff x="1338" y="2795"/>
            <a:chExt cx="1044" cy="998"/>
          </a:xfrm>
        </p:grpSpPr>
        <p:pic>
          <p:nvPicPr>
            <p:cNvPr id="67637" name="Picture 83" descr="血管壁_副本_副本"/>
            <p:cNvPicPr>
              <a:picLocks noChangeAspect="1"/>
            </p:cNvPicPr>
            <p:nvPr/>
          </p:nvPicPr>
          <p:blipFill>
            <a:blip r:embed="rId4"/>
            <a:stretch>
              <a:fillRect/>
            </a:stretch>
          </p:blipFill>
          <p:spPr>
            <a:xfrm>
              <a:off x="1338" y="2795"/>
              <a:ext cx="1044" cy="998"/>
            </a:xfrm>
            <a:prstGeom prst="rect">
              <a:avLst/>
            </a:prstGeom>
            <a:noFill/>
            <a:ln w="9525">
              <a:noFill/>
            </a:ln>
          </p:spPr>
        </p:pic>
        <p:sp>
          <p:nvSpPr>
            <p:cNvPr id="67638" name="Oval 84"/>
            <p:cNvSpPr/>
            <p:nvPr/>
          </p:nvSpPr>
          <p:spPr>
            <a:xfrm>
              <a:off x="1338" y="2795"/>
              <a:ext cx="1043" cy="998"/>
            </a:xfrm>
            <a:prstGeom prst="ellipse">
              <a:avLst/>
            </a:prstGeom>
            <a:noFill/>
            <a:ln w="63500" cap="flat" cmpd="sng">
              <a:solidFill>
                <a:srgbClr val="0894C0"/>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sp>
        <p:nvSpPr>
          <p:cNvPr id="77" name="标题 1"/>
          <p:cNvSpPr txBox="1"/>
          <p:nvPr/>
        </p:nvSpPr>
        <p:spPr>
          <a:xfrm>
            <a:off x="0" y="201613"/>
            <a:ext cx="2640013" cy="555625"/>
          </a:xfrm>
          <a:prstGeom prst="rect">
            <a:avLst/>
          </a:prstGeom>
        </p:spPr>
        <p:txBody>
          <a:bodyPr>
            <a:normAutofit lnSpcReduction="100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rPr>
              <a:t>二、渗透现象</a:t>
            </a:r>
            <a:endParaRPr kumimoji="0" lang="zh-CN" altLang="en-US" sz="32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endParaRPr>
          </a:p>
        </p:txBody>
      </p:sp>
      <p:sp>
        <p:nvSpPr>
          <p:cNvPr id="78" name="Rectangle 58"/>
          <p:cNvSpPr>
            <a:spLocks noChangeArrowheads="1"/>
          </p:cNvSpPr>
          <p:nvPr/>
        </p:nvSpPr>
        <p:spPr bwMode="auto">
          <a:xfrm>
            <a:off x="533400" y="5638800"/>
            <a:ext cx="8153400" cy="1085850"/>
          </a:xfrm>
          <a:prstGeom prst="rect">
            <a:avLst/>
          </a:prstGeom>
          <a:noFill/>
          <a:ln w="9525">
            <a:noFill/>
            <a:miter lim="800000"/>
          </a:ln>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00CC"/>
                </a:solidFill>
                <a:effectLst/>
                <a:uLnTx/>
                <a:uFillTx/>
                <a:latin typeface="+mn-ea"/>
                <a:ea typeface="宋体" panose="02010600030101010101" pitchFamily="2" charset="-122"/>
                <a:cs typeface="+mn-cs"/>
              </a:rPr>
              <a:t>半透膜</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：是一种只允许较小的</a:t>
            </a:r>
            <a:r>
              <a:rPr kumimoji="0" lang="zh-CN" altLang="en-US" sz="2800" b="1" i="0" u="none" strike="noStrike" kern="1200" cap="none" spc="0" normalizeH="0" baseline="0" noProof="0" dirty="0">
                <a:ln>
                  <a:noFill/>
                </a:ln>
                <a:solidFill>
                  <a:srgbClr val="C00000"/>
                </a:solidFill>
                <a:effectLst/>
                <a:uLnTx/>
                <a:uFillTx/>
                <a:latin typeface="+mn-ea"/>
                <a:ea typeface="宋体" panose="02010600030101010101" pitchFamily="2" charset="-122"/>
                <a:cs typeface="+mn-cs"/>
              </a:rPr>
              <a:t>溶剂分子</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2800" b="1" i="0" u="none" strike="noStrike" kern="1200" cap="none" spc="0" normalizeH="0" baseline="-1400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O</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分子）通过</a:t>
            </a:r>
            <a:r>
              <a:rPr kumimoji="0" lang="en-US" altLang="zh-CN"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而不允许</a:t>
            </a:r>
            <a:r>
              <a:rPr kumimoji="0" lang="zh-CN" altLang="en-US" sz="2800" b="1" i="0" u="none" strike="noStrike" kern="1200" cap="none" spc="0" normalizeH="0" baseline="0" noProof="0" dirty="0">
                <a:ln>
                  <a:noFill/>
                </a:ln>
                <a:solidFill>
                  <a:srgbClr val="C00000"/>
                </a:solidFill>
                <a:effectLst/>
                <a:uLnTx/>
                <a:uFillTx/>
                <a:latin typeface="+mn-ea"/>
                <a:ea typeface="宋体" panose="02010600030101010101" pitchFamily="2" charset="-122"/>
                <a:cs typeface="+mn-cs"/>
              </a:rPr>
              <a:t>溶质分子</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通过的薄膜。 </a:t>
            </a:r>
            <a:endParaRPr kumimoji="0" lang="zh-CN" altLang="en-US" sz="2800" b="0"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slide(fromLeft)">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slide(fromLef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slide(fromLeft)">
                                      <p:cBhvr>
                                        <p:cTn id="23" dur="10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2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29"/>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ox(in)">
                                      <p:cBhvr>
                                        <p:cTn id="44" dur="500"/>
                                        <p:tgtEl>
                                          <p:spTgt spid="2"/>
                                        </p:tgtEl>
                                      </p:cBhvr>
                                    </p:animEffect>
                                  </p:childTnLst>
                                </p:cTn>
                              </p:par>
                              <p:par>
                                <p:cTn id="45" presetID="8" presetClass="entr" presetSubtype="16"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diamond(in)">
                                      <p:cBhvr>
                                        <p:cTn id="47" dur="2000"/>
                                        <p:tgtEl>
                                          <p:spTgt spid="56"/>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checkerboard(across)">
                                      <p:cBhvr>
                                        <p:cTn id="50" dur="500"/>
                                        <p:tgtEl>
                                          <p:spTgt spid="10"/>
                                        </p:tgtEl>
                                      </p:cBhvr>
                                    </p:animEffect>
                                  </p:childTnLst>
                                </p:cTn>
                              </p:par>
                              <p:par>
                                <p:cTn id="51" presetID="8" presetClass="entr" presetSubtype="16"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diamond(in)">
                                      <p:cBhvr>
                                        <p:cTn id="53" dur="2000"/>
                                        <p:tgtEl>
                                          <p:spTgt spid="57"/>
                                        </p:tgtEl>
                                      </p:cBhvr>
                                    </p:animEffect>
                                  </p:childTnLst>
                                </p:cTn>
                              </p:par>
                              <p:par>
                                <p:cTn id="54" presetID="5" presetClass="entr" presetSubtype="1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checkerboard(across)">
                                      <p:cBhvr>
                                        <p:cTn id="56" dur="500"/>
                                        <p:tgtEl>
                                          <p:spTgt spid="8"/>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checkerboard(across)">
                                      <p:cBhvr>
                                        <p:cTn id="59" dur="500"/>
                                        <p:tgtEl>
                                          <p:spTgt spid="37"/>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checkerboard(across)">
                                      <p:cBhvr>
                                        <p:cTn id="62" dur="500"/>
                                        <p:tgtEl>
                                          <p:spTgt spid="38"/>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checkerboard(across)">
                                      <p:cBhvr>
                                        <p:cTn id="65" dur="500"/>
                                        <p:tgtEl>
                                          <p:spTgt spid="39"/>
                                        </p:tgtEl>
                                      </p:cBhvr>
                                    </p:animEffect>
                                  </p:childTnLst>
                                </p:cTn>
                              </p:par>
                              <p:par>
                                <p:cTn id="66" presetID="5" presetClass="entr" presetSubtype="10" fill="hold" grpId="0"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checkerboard(across)">
                                      <p:cBhvr>
                                        <p:cTn id="68" dur="500"/>
                                        <p:tgtEl>
                                          <p:spTgt spid="3"/>
                                        </p:tgtEl>
                                      </p:cBhvr>
                                    </p:animEffect>
                                  </p:childTnLst>
                                </p:cTn>
                              </p:par>
                              <p:par>
                                <p:cTn id="69" presetID="5" presetClass="entr" presetSubtype="1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checkerboard(across)">
                                      <p:cBhvr>
                                        <p:cTn id="71" dur="500"/>
                                        <p:tgtEl>
                                          <p:spTgt spid="17"/>
                                        </p:tgtEl>
                                      </p:cBhvr>
                                    </p:animEffect>
                                  </p:childTnLst>
                                </p:cTn>
                              </p:par>
                              <p:par>
                                <p:cTn id="72" presetID="5" presetClass="entr" presetSubtype="1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checkerboard(across)">
                                      <p:cBhvr>
                                        <p:cTn id="74" dur="500"/>
                                        <p:tgtEl>
                                          <p:spTgt spid="11"/>
                                        </p:tgtEl>
                                      </p:cBhvr>
                                    </p:animEffect>
                                  </p:childTnLst>
                                </p:cTn>
                              </p:par>
                              <p:par>
                                <p:cTn id="75" presetID="5" presetClass="entr" presetSubtype="1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checkerboard(across)">
                                      <p:cBhvr>
                                        <p:cTn id="77" dur="500"/>
                                        <p:tgtEl>
                                          <p:spTgt spid="40"/>
                                        </p:tgtEl>
                                      </p:cBhvr>
                                    </p:animEffect>
                                  </p:childTnLst>
                                </p:cTn>
                              </p:par>
                              <p:par>
                                <p:cTn id="78" presetID="5" presetClass="entr" presetSubtype="10"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checkerboard(across)">
                                      <p:cBhvr>
                                        <p:cTn id="80" dur="500"/>
                                        <p:tgtEl>
                                          <p:spTgt spid="12"/>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checkerboard(across)">
                                      <p:cBhvr>
                                        <p:cTn id="83" dur="500"/>
                                        <p:tgtEl>
                                          <p:spTgt spid="41"/>
                                        </p:tgtEl>
                                      </p:cBhvr>
                                    </p:animEffect>
                                  </p:childTnLst>
                                </p:cTn>
                              </p:par>
                              <p:par>
                                <p:cTn id="84" presetID="5" presetClass="entr" presetSubtype="1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checkerboard(across)">
                                      <p:cBhvr>
                                        <p:cTn id="86" dur="500"/>
                                        <p:tgtEl>
                                          <p:spTgt spid="42"/>
                                        </p:tgtEl>
                                      </p:cBhvr>
                                    </p:animEffect>
                                  </p:childTnLst>
                                </p:cTn>
                              </p:par>
                              <p:par>
                                <p:cTn id="87" presetID="5" presetClass="entr" presetSubtype="10" fill="hold" grpId="0" nodeType="with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checkerboard(across)">
                                      <p:cBhvr>
                                        <p:cTn id="89" dur="500"/>
                                        <p:tgtEl>
                                          <p:spTgt spid="4"/>
                                        </p:tgtEl>
                                      </p:cBhvr>
                                    </p:animEffect>
                                  </p:childTnLst>
                                </p:cTn>
                              </p:par>
                              <p:par>
                                <p:cTn id="90" presetID="5" presetClass="entr" presetSubtype="10" fill="hold" grpId="0"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checkerboard(across)">
                                      <p:cBhvr>
                                        <p:cTn id="92" dur="500"/>
                                        <p:tgtEl>
                                          <p:spTgt spid="13"/>
                                        </p:tgtEl>
                                      </p:cBhvr>
                                    </p:animEffect>
                                  </p:childTnLst>
                                </p:cTn>
                              </p:par>
                              <p:par>
                                <p:cTn id="93" presetID="5" presetClass="entr" presetSubtype="10"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checkerboard(across)">
                                      <p:cBhvr>
                                        <p:cTn id="95" dur="500"/>
                                        <p:tgtEl>
                                          <p:spTgt spid="18"/>
                                        </p:tgtEl>
                                      </p:cBhvr>
                                    </p:animEffect>
                                  </p:childTnLst>
                                </p:cTn>
                              </p:par>
                              <p:par>
                                <p:cTn id="96" presetID="5" presetClass="entr" presetSubtype="10"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checkerboard(across)">
                                      <p:cBhvr>
                                        <p:cTn id="98" dur="500"/>
                                        <p:tgtEl>
                                          <p:spTgt spid="43"/>
                                        </p:tgtEl>
                                      </p:cBhvr>
                                    </p:animEffect>
                                  </p:childTnLst>
                                </p:cTn>
                              </p:par>
                              <p:par>
                                <p:cTn id="99" presetID="5" presetClass="entr" presetSubtype="10"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checkerboard(across)">
                                      <p:cBhvr>
                                        <p:cTn id="101" dur="500"/>
                                        <p:tgtEl>
                                          <p:spTgt spid="44"/>
                                        </p:tgtEl>
                                      </p:cBhvr>
                                    </p:animEffect>
                                  </p:childTnLst>
                                </p:cTn>
                              </p:par>
                              <p:par>
                                <p:cTn id="102" presetID="5" presetClass="entr" presetSubtype="10" fill="hold" grpId="0"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checkerboard(across)">
                                      <p:cBhvr>
                                        <p:cTn id="104" dur="500"/>
                                        <p:tgtEl>
                                          <p:spTgt spid="45"/>
                                        </p:tgtEl>
                                      </p:cBhvr>
                                    </p:animEffect>
                                  </p:childTnLst>
                                </p:cTn>
                              </p:par>
                              <p:par>
                                <p:cTn id="105" presetID="5" presetClass="entr" presetSubtype="10"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checkerboard(across)">
                                      <p:cBhvr>
                                        <p:cTn id="107" dur="500"/>
                                        <p:tgtEl>
                                          <p:spTgt spid="19"/>
                                        </p:tgtEl>
                                      </p:cBhvr>
                                    </p:animEffect>
                                  </p:childTnLst>
                                </p:cTn>
                              </p:par>
                              <p:par>
                                <p:cTn id="108" presetID="5" presetClass="entr" presetSubtype="10"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checkerboard(across)">
                                      <p:cBhvr>
                                        <p:cTn id="110" dur="500"/>
                                        <p:tgtEl>
                                          <p:spTgt spid="22"/>
                                        </p:tgtEl>
                                      </p:cBhvr>
                                    </p:animEffect>
                                  </p:childTnLst>
                                </p:cTn>
                              </p:par>
                              <p:par>
                                <p:cTn id="111" presetID="5" presetClass="entr" presetSubtype="10" fill="hold" grpId="0" nodeType="withEffect">
                                  <p:stCondLst>
                                    <p:cond delay="0"/>
                                  </p:stCondLst>
                                  <p:childTnLst>
                                    <p:set>
                                      <p:cBhvr>
                                        <p:cTn id="112" dur="1" fill="hold">
                                          <p:stCondLst>
                                            <p:cond delay="0"/>
                                          </p:stCondLst>
                                        </p:cTn>
                                        <p:tgtEl>
                                          <p:spTgt spid="14"/>
                                        </p:tgtEl>
                                        <p:attrNameLst>
                                          <p:attrName>style.visibility</p:attrName>
                                        </p:attrNameLst>
                                      </p:cBhvr>
                                      <p:to>
                                        <p:strVal val="visible"/>
                                      </p:to>
                                    </p:set>
                                    <p:animEffect transition="in" filter="checkerboard(across)">
                                      <p:cBhvr>
                                        <p:cTn id="113" dur="500"/>
                                        <p:tgtEl>
                                          <p:spTgt spid="14"/>
                                        </p:tgtEl>
                                      </p:cBhvr>
                                    </p:animEffect>
                                  </p:childTnLst>
                                </p:cTn>
                              </p:par>
                              <p:par>
                                <p:cTn id="114" presetID="5" presetClass="entr" presetSubtype="10" fill="hold" grpId="0" nodeType="withEffect">
                                  <p:stCondLst>
                                    <p:cond delay="0"/>
                                  </p:stCondLst>
                                  <p:childTnLst>
                                    <p:set>
                                      <p:cBhvr>
                                        <p:cTn id="115" dur="1" fill="hold">
                                          <p:stCondLst>
                                            <p:cond delay="0"/>
                                          </p:stCondLst>
                                        </p:cTn>
                                        <p:tgtEl>
                                          <p:spTgt spid="5"/>
                                        </p:tgtEl>
                                        <p:attrNameLst>
                                          <p:attrName>style.visibility</p:attrName>
                                        </p:attrNameLst>
                                      </p:cBhvr>
                                      <p:to>
                                        <p:strVal val="visible"/>
                                      </p:to>
                                    </p:set>
                                    <p:animEffect transition="in" filter="checkerboard(across)">
                                      <p:cBhvr>
                                        <p:cTn id="116" dur="500"/>
                                        <p:tgtEl>
                                          <p:spTgt spid="5"/>
                                        </p:tgtEl>
                                      </p:cBhvr>
                                    </p:animEffect>
                                  </p:childTnLst>
                                </p:cTn>
                              </p:par>
                              <p:par>
                                <p:cTn id="117" presetID="5" presetClass="entr" presetSubtype="1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checkerboard(across)">
                                      <p:cBhvr>
                                        <p:cTn id="119" dur="500"/>
                                        <p:tgtEl>
                                          <p:spTgt spid="24"/>
                                        </p:tgtEl>
                                      </p:cBhvr>
                                    </p:animEffect>
                                  </p:childTnLst>
                                </p:cTn>
                              </p:par>
                              <p:par>
                                <p:cTn id="120" presetID="5" presetClass="entr" presetSubtype="10" fill="hold" grpId="0" nodeType="withEffect">
                                  <p:stCondLst>
                                    <p:cond delay="0"/>
                                  </p:stCondLst>
                                  <p:childTnLst>
                                    <p:set>
                                      <p:cBhvr>
                                        <p:cTn id="121" dur="1" fill="hold">
                                          <p:stCondLst>
                                            <p:cond delay="0"/>
                                          </p:stCondLst>
                                        </p:cTn>
                                        <p:tgtEl>
                                          <p:spTgt spid="15"/>
                                        </p:tgtEl>
                                        <p:attrNameLst>
                                          <p:attrName>style.visibility</p:attrName>
                                        </p:attrNameLst>
                                      </p:cBhvr>
                                      <p:to>
                                        <p:strVal val="visible"/>
                                      </p:to>
                                    </p:set>
                                    <p:animEffect transition="in" filter="checkerboard(across)">
                                      <p:cBhvr>
                                        <p:cTn id="122" dur="500"/>
                                        <p:tgtEl>
                                          <p:spTgt spid="15"/>
                                        </p:tgtEl>
                                      </p:cBhvr>
                                    </p:animEffect>
                                  </p:childTnLst>
                                </p:cTn>
                              </p:par>
                              <p:par>
                                <p:cTn id="123" presetID="5" presetClass="entr" presetSubtype="10" fill="hold" grpId="0" nodeType="withEffect">
                                  <p:stCondLst>
                                    <p:cond delay="0"/>
                                  </p:stCondLst>
                                  <p:childTnLst>
                                    <p:set>
                                      <p:cBhvr>
                                        <p:cTn id="124" dur="1" fill="hold">
                                          <p:stCondLst>
                                            <p:cond delay="0"/>
                                          </p:stCondLst>
                                        </p:cTn>
                                        <p:tgtEl>
                                          <p:spTgt spid="6"/>
                                        </p:tgtEl>
                                        <p:attrNameLst>
                                          <p:attrName>style.visibility</p:attrName>
                                        </p:attrNameLst>
                                      </p:cBhvr>
                                      <p:to>
                                        <p:strVal val="visible"/>
                                      </p:to>
                                    </p:set>
                                    <p:animEffect transition="in" filter="checkerboard(across)">
                                      <p:cBhvr>
                                        <p:cTn id="125" dur="500"/>
                                        <p:tgtEl>
                                          <p:spTgt spid="6"/>
                                        </p:tgtEl>
                                      </p:cBhvr>
                                    </p:animEffect>
                                  </p:childTnLst>
                                </p:cTn>
                              </p:par>
                              <p:par>
                                <p:cTn id="126" presetID="5" presetClass="entr" presetSubtype="10" fill="hold" grpId="0" nodeType="withEffect">
                                  <p:stCondLst>
                                    <p:cond delay="0"/>
                                  </p:stCondLst>
                                  <p:childTnLst>
                                    <p:set>
                                      <p:cBhvr>
                                        <p:cTn id="127" dur="1" fill="hold">
                                          <p:stCondLst>
                                            <p:cond delay="0"/>
                                          </p:stCondLst>
                                        </p:cTn>
                                        <p:tgtEl>
                                          <p:spTgt spid="51"/>
                                        </p:tgtEl>
                                        <p:attrNameLst>
                                          <p:attrName>style.visibility</p:attrName>
                                        </p:attrNameLst>
                                      </p:cBhvr>
                                      <p:to>
                                        <p:strVal val="visible"/>
                                      </p:to>
                                    </p:set>
                                    <p:animEffect transition="in" filter="checkerboard(across)">
                                      <p:cBhvr>
                                        <p:cTn id="128" dur="500"/>
                                        <p:tgtEl>
                                          <p:spTgt spid="51"/>
                                        </p:tgtEl>
                                      </p:cBhvr>
                                    </p:animEffect>
                                  </p:childTnLst>
                                </p:cTn>
                              </p:par>
                              <p:par>
                                <p:cTn id="129" presetID="5" presetClass="entr" presetSubtype="10"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checkerboard(across)">
                                      <p:cBhvr>
                                        <p:cTn id="131" dur="500"/>
                                        <p:tgtEl>
                                          <p:spTgt spid="52"/>
                                        </p:tgtEl>
                                      </p:cBhvr>
                                    </p:animEffect>
                                  </p:childTnLst>
                                </p:cTn>
                              </p:par>
                              <p:par>
                                <p:cTn id="132" presetID="5" presetClass="entr" presetSubtype="1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checkerboard(across)">
                                      <p:cBhvr>
                                        <p:cTn id="134" dur="500"/>
                                        <p:tgtEl>
                                          <p:spTgt spid="53"/>
                                        </p:tgtEl>
                                      </p:cBhvr>
                                    </p:animEffect>
                                  </p:childTnLst>
                                </p:cTn>
                              </p:par>
                              <p:par>
                                <p:cTn id="135" presetID="5" presetClass="entr" presetSubtype="10" fill="hold" grpId="0" nodeType="withEffect">
                                  <p:stCondLst>
                                    <p:cond delay="0"/>
                                  </p:stCondLst>
                                  <p:childTnLst>
                                    <p:set>
                                      <p:cBhvr>
                                        <p:cTn id="136" dur="1" fill="hold">
                                          <p:stCondLst>
                                            <p:cond delay="0"/>
                                          </p:stCondLst>
                                        </p:cTn>
                                        <p:tgtEl>
                                          <p:spTgt spid="7"/>
                                        </p:tgtEl>
                                        <p:attrNameLst>
                                          <p:attrName>style.visibility</p:attrName>
                                        </p:attrNameLst>
                                      </p:cBhvr>
                                      <p:to>
                                        <p:strVal val="visible"/>
                                      </p:to>
                                    </p:set>
                                    <p:animEffect transition="in" filter="checkerboard(across)">
                                      <p:cBhvr>
                                        <p:cTn id="137" dur="500"/>
                                        <p:tgtEl>
                                          <p:spTgt spid="7"/>
                                        </p:tgtEl>
                                      </p:cBhvr>
                                    </p:animEffect>
                                  </p:childTnLst>
                                </p:cTn>
                              </p:par>
                              <p:par>
                                <p:cTn id="138" presetID="5" presetClass="entr" presetSubtype="10" fill="hold" grpId="0" nodeType="withEffect">
                                  <p:stCondLst>
                                    <p:cond delay="0"/>
                                  </p:stCondLst>
                                  <p:childTnLst>
                                    <p:set>
                                      <p:cBhvr>
                                        <p:cTn id="139" dur="1" fill="hold">
                                          <p:stCondLst>
                                            <p:cond delay="0"/>
                                          </p:stCondLst>
                                        </p:cTn>
                                        <p:tgtEl>
                                          <p:spTgt spid="16"/>
                                        </p:tgtEl>
                                        <p:attrNameLst>
                                          <p:attrName>style.visibility</p:attrName>
                                        </p:attrNameLst>
                                      </p:cBhvr>
                                      <p:to>
                                        <p:strVal val="visible"/>
                                      </p:to>
                                    </p:set>
                                    <p:animEffect transition="in" filter="checkerboard(across)">
                                      <p:cBhvr>
                                        <p:cTn id="140" dur="500"/>
                                        <p:tgtEl>
                                          <p:spTgt spid="16"/>
                                        </p:tgtEl>
                                      </p:cBhvr>
                                    </p:animEffect>
                                  </p:childTnLst>
                                </p:cTn>
                              </p:par>
                              <p:par>
                                <p:cTn id="141" presetID="5" presetClass="entr" presetSubtype="1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checkerboard(across)">
                                      <p:cBhvr>
                                        <p:cTn id="143" dur="500"/>
                                        <p:tgtEl>
                                          <p:spTgt spid="54"/>
                                        </p:tgtEl>
                                      </p:cBhvr>
                                    </p:animEffect>
                                  </p:childTnLst>
                                </p:cTn>
                              </p:par>
                              <p:par>
                                <p:cTn id="144" presetID="5" presetClass="entr" presetSubtype="10" fill="hold" grpId="0" nodeType="withEffect">
                                  <p:stCondLst>
                                    <p:cond delay="0"/>
                                  </p:stCondLst>
                                  <p:childTnLst>
                                    <p:set>
                                      <p:cBhvr>
                                        <p:cTn id="145" dur="1" fill="hold">
                                          <p:stCondLst>
                                            <p:cond delay="0"/>
                                          </p:stCondLst>
                                        </p:cTn>
                                        <p:tgtEl>
                                          <p:spTgt spid="20"/>
                                        </p:tgtEl>
                                        <p:attrNameLst>
                                          <p:attrName>style.visibility</p:attrName>
                                        </p:attrNameLst>
                                      </p:cBhvr>
                                      <p:to>
                                        <p:strVal val="visible"/>
                                      </p:to>
                                    </p:set>
                                    <p:animEffect transition="in" filter="checkerboard(across)">
                                      <p:cBhvr>
                                        <p:cTn id="146" dur="500"/>
                                        <p:tgtEl>
                                          <p:spTgt spid="20"/>
                                        </p:tgtEl>
                                      </p:cBhvr>
                                    </p:animEffect>
                                  </p:childTnLst>
                                </p:cTn>
                              </p:par>
                              <p:par>
                                <p:cTn id="147" presetID="5" presetClass="entr" presetSubtype="10" fill="hold" grpId="0" nodeType="withEffect">
                                  <p:stCondLst>
                                    <p:cond delay="0"/>
                                  </p:stCondLst>
                                  <p:childTnLst>
                                    <p:set>
                                      <p:cBhvr>
                                        <p:cTn id="148" dur="1" fill="hold">
                                          <p:stCondLst>
                                            <p:cond delay="0"/>
                                          </p:stCondLst>
                                        </p:cTn>
                                        <p:tgtEl>
                                          <p:spTgt spid="55"/>
                                        </p:tgtEl>
                                        <p:attrNameLst>
                                          <p:attrName>style.visibility</p:attrName>
                                        </p:attrNameLst>
                                      </p:cBhvr>
                                      <p:to>
                                        <p:strVal val="visible"/>
                                      </p:to>
                                    </p:set>
                                    <p:animEffect transition="in" filter="checkerboard(across)">
                                      <p:cBhvr>
                                        <p:cTn id="149" dur="500"/>
                                        <p:tgtEl>
                                          <p:spTgt spid="55"/>
                                        </p:tgtEl>
                                      </p:cBhvr>
                                    </p:animEffect>
                                  </p:childTnLst>
                                </p:cTn>
                              </p:par>
                              <p:par>
                                <p:cTn id="150" presetID="5" presetClass="entr" presetSubtype="10" fill="hold" grpId="0" nodeType="withEffect">
                                  <p:stCondLst>
                                    <p:cond delay="0"/>
                                  </p:stCondLst>
                                  <p:childTnLst>
                                    <p:set>
                                      <p:cBhvr>
                                        <p:cTn id="151" dur="1" fill="hold">
                                          <p:stCondLst>
                                            <p:cond delay="0"/>
                                          </p:stCondLst>
                                        </p:cTn>
                                        <p:tgtEl>
                                          <p:spTgt spid="21"/>
                                        </p:tgtEl>
                                        <p:attrNameLst>
                                          <p:attrName>style.visibility</p:attrName>
                                        </p:attrNameLst>
                                      </p:cBhvr>
                                      <p:to>
                                        <p:strVal val="visible"/>
                                      </p:to>
                                    </p:set>
                                    <p:animEffect transition="in" filter="checkerboard(across)">
                                      <p:cBhvr>
                                        <p:cTn id="152" dur="500"/>
                                        <p:tgtEl>
                                          <p:spTgt spid="21"/>
                                        </p:tgtEl>
                                      </p:cBhvr>
                                    </p:animEffect>
                                  </p:childTnLst>
                                </p:cTn>
                              </p:par>
                              <p:par>
                                <p:cTn id="153" presetID="5" presetClass="entr" presetSubtype="10" fill="hold" grpId="0" nodeType="withEffect">
                                  <p:stCondLst>
                                    <p:cond delay="0"/>
                                  </p:stCondLst>
                                  <p:childTnLst>
                                    <p:set>
                                      <p:cBhvr>
                                        <p:cTn id="154" dur="1" fill="hold">
                                          <p:stCondLst>
                                            <p:cond delay="0"/>
                                          </p:stCondLst>
                                        </p:cTn>
                                        <p:tgtEl>
                                          <p:spTgt spid="58"/>
                                        </p:tgtEl>
                                        <p:attrNameLst>
                                          <p:attrName>style.visibility</p:attrName>
                                        </p:attrNameLst>
                                      </p:cBhvr>
                                      <p:to>
                                        <p:strVal val="visible"/>
                                      </p:to>
                                    </p:set>
                                    <p:animEffect transition="in" filter="checkerboard(across)">
                                      <p:cBhvr>
                                        <p:cTn id="155" dur="500"/>
                                        <p:tgtEl>
                                          <p:spTgt spid="58"/>
                                        </p:tgtEl>
                                      </p:cBhvr>
                                    </p:animEffect>
                                  </p:childTnLst>
                                </p:cTn>
                              </p:par>
                              <p:par>
                                <p:cTn id="156" presetID="0" presetClass="path" presetSubtype="0" accel="50000" decel="50000" fill="hold" nodeType="withEffect">
                                  <p:stCondLst>
                                    <p:cond delay="0"/>
                                  </p:stCondLst>
                                  <p:childTnLst>
                                    <p:animMotion origin="layout" path="M 3.05556E-6 -7.40741E-7 L 3.05556E-6 0.05232 " pathEditMode="relative" rAng="0" ptsTypes="AA">
                                      <p:cBhvr>
                                        <p:cTn id="157" dur="5000" fill="hold"/>
                                        <p:tgtEl>
                                          <p:spTgt spid="8"/>
                                        </p:tgtEl>
                                        <p:attrNameLst>
                                          <p:attrName>ppt_x</p:attrName>
                                          <p:attrName>ppt_y</p:attrName>
                                        </p:attrNameLst>
                                      </p:cBhvr>
                                      <p:rCtr x="0" y="0"/>
                                    </p:animMotion>
                                  </p:childTnLst>
                                </p:cTn>
                              </p:par>
                              <p:par>
                                <p:cTn id="158" presetID="0" presetClass="path" presetSubtype="0" accel="50000" decel="50000" fill="hold" nodeType="withEffect">
                                  <p:stCondLst>
                                    <p:cond delay="0"/>
                                  </p:stCondLst>
                                  <p:childTnLst>
                                    <p:animMotion origin="layout" path="M -3.05556E-6 5.92593E-6 L -3.05556E-6 -0.05231 " pathEditMode="relative" rAng="0" ptsTypes="AA">
                                      <p:cBhvr>
                                        <p:cTn id="159" dur="5000" fill="hold"/>
                                        <p:tgtEl>
                                          <p:spTgt spid="24"/>
                                        </p:tgtEl>
                                        <p:attrNameLst>
                                          <p:attrName>ppt_x</p:attrName>
                                          <p:attrName>ppt_y</p:attrName>
                                        </p:attrNameLst>
                                      </p:cBhvr>
                                      <p:rCtr x="0" y="0"/>
                                    </p:animMotion>
                                  </p:childTnLst>
                                </p:cTn>
                              </p:par>
                              <p:par>
                                <p:cTn id="160" presetID="0" presetClass="path" presetSubtype="0" accel="50000" decel="50000" fill="hold" grpId="1" nodeType="withEffect">
                                  <p:stCondLst>
                                    <p:cond delay="0"/>
                                  </p:stCondLst>
                                  <p:childTnLst>
                                    <p:animMotion origin="layout" path="M 0 0 C 0.02084 -0.00416 0.04184 -0.00833 0.05695 -0.00741 C 0.07205 -0.00648 0.07761 0.00486 0.09028 0.00556 C 0.10295 0.00625 0.11962 -0.00278 0.13334 -0.0037 C 0.14705 -0.00463 0.16042 0.00093 0.17223 0 C 0.18403 -0.00092 0.19323 -0.00926 0.20417 -0.00926 C 0.21511 -0.00926 0.22448 -0.00023 0.2375 0 C 0.25052 0.00023 0.26962 -0.00833 0.28195 -0.00741 C 0.29427 -0.00648 0.30469 0.00394 0.31111 0.00556 C 0.31754 0.00718 0.31893 0.00394 0.32084 0.00185 " pathEditMode="relative" rAng="0" ptsTypes="aaaaaaaaaA">
                                      <p:cBhvr>
                                        <p:cTn id="161" dur="5000" fill="hold"/>
                                        <p:tgtEl>
                                          <p:spTgt spid="17"/>
                                        </p:tgtEl>
                                        <p:attrNameLst>
                                          <p:attrName>ppt_x</p:attrName>
                                          <p:attrName>ppt_y</p:attrName>
                                        </p:attrNameLst>
                                      </p:cBhvr>
                                      <p:rCtr x="0" y="0"/>
                                    </p:animMotion>
                                  </p:childTnLst>
                                </p:cTn>
                              </p:par>
                              <p:par>
                                <p:cTn id="162" presetID="0" presetClass="path" presetSubtype="0" accel="50000" decel="50000" fill="hold" grpId="1" nodeType="withEffect">
                                  <p:stCondLst>
                                    <p:cond delay="0"/>
                                  </p:stCondLst>
                                  <p:childTnLst>
                                    <p:animMotion origin="layout" path="M 0 0 C 0.01754 -0.00532 0.03525 -0.01042 0.05139 -0.00926 C 0.06754 -0.0081 0.08056 0.00532 0.09722 0.00741 C 0.11389 0.00949 0.13837 0.00579 0.15139 0.0037 C 0.16441 0.00162 0.16545 -0.00625 0.175 -0.00556 C 0.18455 -0.00486 0.19531 0.01366 0.20834 0.00741 C 0.22136 0.00116 0.24323 -0.03056 0.25278 -0.04259 C 0.26233 -0.05463 0.26268 -0.05671 0.26528 -0.06481 C 0.26788 -0.07292 0.26788 -0.08194 0.26806 -0.09074 " pathEditMode="relative" rAng="0" ptsTypes="aaaaaaaaA">
                                      <p:cBhvr>
                                        <p:cTn id="163" dur="5000" fill="hold"/>
                                        <p:tgtEl>
                                          <p:spTgt spid="19"/>
                                        </p:tgtEl>
                                        <p:attrNameLst>
                                          <p:attrName>ppt_x</p:attrName>
                                          <p:attrName>ppt_y</p:attrName>
                                        </p:attrNameLst>
                                      </p:cBhvr>
                                      <p:rCtr x="0" y="0"/>
                                    </p:animMotion>
                                  </p:childTnLst>
                                </p:cTn>
                              </p:par>
                              <p:par>
                                <p:cTn id="164" presetID="0" presetClass="path" presetSubtype="0" accel="50000" decel="50000" fill="hold" grpId="1" nodeType="withEffect">
                                  <p:stCondLst>
                                    <p:cond delay="0"/>
                                  </p:stCondLst>
                                  <p:childTnLst>
                                    <p:animMotion origin="layout" path="M 0 0 C 0.0132 0.00556 0.02639 0.01134 0.0375 0.01296 C 0.04861 0.01458 0.05833 0.01204 0.06667 0.00926 C 0.075 0.00648 0.07865 -0.00162 0.0875 -0.0037 C 0.09636 -0.00579 0.10955 -0.00648 0.11945 -0.0037 C 0.12934 -0.00093 0.13715 0.00949 0.14722 0.01296 C 0.15729 0.01644 0.16684 0.01759 0.18056 0.01667 C 0.19427 0.01574 0.21667 0.00903 0.22917 0.00741 C 0.24167 0.00579 0.24601 0.0044 0.25556 0.00741 C 0.26511 0.01042 0.27639 0.02107 0.28611 0.02593 C 0.29583 0.03079 0.30833 0.03634 0.31389 0.03704 " pathEditMode="relative" rAng="0" ptsTypes="aaaaaaaaaaA">
                                      <p:cBhvr>
                                        <p:cTn id="165" dur="5000" fill="hold"/>
                                        <p:tgtEl>
                                          <p:spTgt spid="4"/>
                                        </p:tgtEl>
                                        <p:attrNameLst>
                                          <p:attrName>ppt_x</p:attrName>
                                          <p:attrName>ppt_y</p:attrName>
                                        </p:attrNameLst>
                                      </p:cBhvr>
                                      <p:rCtr x="0" y="0"/>
                                    </p:animMotion>
                                  </p:childTnLst>
                                </p:cTn>
                              </p:par>
                              <p:par>
                                <p:cTn id="166" presetID="0" presetClass="path" presetSubtype="0" accel="50000" decel="50000" fill="hold" grpId="1" nodeType="withEffect">
                                  <p:stCondLst>
                                    <p:cond delay="0"/>
                                  </p:stCondLst>
                                  <p:childTnLst>
                                    <p:animMotion origin="layout" path="M 0.00781 0.00324 C 0.01302 0.00347 0.01823 0.00393 0.02448 0.00324 C 0.03073 0.00254 0.03819 0.00231 0.04531 -0.00046 C 0.05243 -0.00324 0.05868 -0.0081 0.06753 -0.01342 C 0.07639 -0.01874 0.08593 -0.02799 0.09809 -0.03192 C 0.11024 -0.03586 0.12812 -0.03262 0.14114 -0.03747 C 0.15416 -0.04233 0.16753 -0.05344 0.17587 -0.06153 C 0.1842 -0.06963 0.18437 -0.07264 0.19114 -0.08559 C 0.19791 -0.09854 0.20382 -0.12885 0.21614 -0.13926 C 0.22847 -0.14966 0.25364 -0.14041 0.26475 -0.14851 C 0.27587 -0.1566 0.27587 -0.17719 0.28281 -0.1876 C 0.28975 -0.19801 0.29791 -0.20333 0.30642 -0.21166 C 0.31493 -0.21999 0.32448 -0.22878 0.3342 -0.23757 " pathEditMode="relative" rAng="0" ptsTypes="aaaaaaaaaaaaA">
                                      <p:cBhvr>
                                        <p:cTn id="167" dur="5000" fill="hold"/>
                                        <p:tgtEl>
                                          <p:spTgt spid="18"/>
                                        </p:tgtEl>
                                        <p:attrNameLst>
                                          <p:attrName>ppt_x</p:attrName>
                                          <p:attrName>ppt_y</p:attrName>
                                        </p:attrNameLst>
                                      </p:cBhvr>
                                      <p:rCtr x="200" y="-100"/>
                                    </p:animMotion>
                                  </p:childTnLst>
                                </p:cTn>
                              </p:par>
                              <p:par>
                                <p:cTn id="168" presetID="0" presetClass="path" presetSubtype="0" accel="50000" decel="50000" fill="hold" grpId="1" nodeType="withEffect">
                                  <p:stCondLst>
                                    <p:cond delay="0"/>
                                  </p:stCondLst>
                                  <p:childTnLst>
                                    <p:animMotion origin="layout" path="M 0 0 C 0.01598 -0.00278 0.03212 -0.00532 0.04167 -0.00556 C 0.05122 -0.00579 0.05139 -0.00347 0.05695 -0.00185 C 0.0625 -0.00023 0.06441 0.00278 0.075 0.0037 C 0.08559 0.00463 0.1099 0.00579 0.12084 0.0037 C 0.13178 0.00162 0.13334 -0.00741 0.14028 -0.00926 C 0.14723 -0.01111 0.15365 -0.00162 0.1625 -0.00741 C 0.17136 -0.01319 0.18247 -0.03796 0.19306 -0.04444 C 0.20365 -0.05093 0.21459 -0.05255 0.22639 -0.0463 C 0.2382 -0.04005 0.25469 -0.01482 0.26389 -0.00741 C 0.27309 0 0.27292 -0.00347 0.28195 -0.00185 C 0.29098 -0.00023 0.30452 0.00069 0.31806 0.00185 " pathEditMode="relative" rAng="0" ptsTypes="aaaaaaaaaaaA">
                                      <p:cBhvr>
                                        <p:cTn id="169" dur="5000" fill="hold"/>
                                        <p:tgtEl>
                                          <p:spTgt spid="22"/>
                                        </p:tgtEl>
                                        <p:attrNameLst>
                                          <p:attrName>ppt_x</p:attrName>
                                          <p:attrName>ppt_y</p:attrName>
                                        </p:attrNameLst>
                                      </p:cBhvr>
                                      <p:rCtr x="0" y="0"/>
                                    </p:animMotion>
                                  </p:childTnLst>
                                </p:cTn>
                              </p:par>
                              <p:par>
                                <p:cTn id="170" presetID="0" presetClass="path" presetSubtype="0" accel="50000" decel="50000" fill="hold" grpId="1" nodeType="withEffect">
                                  <p:stCondLst>
                                    <p:cond delay="0"/>
                                  </p:stCondLst>
                                  <p:childTnLst>
                                    <p:animMotion origin="layout" path="M 0 0 C -0.02951 0.00371 -0.05886 0.00764 -0.075 0.00741 C -0.09115 0.00718 -0.08316 -0.00532 -0.09722 -0.00185 C -0.11129 0.00162 -0.14149 0.02223 -0.15972 0.02778 C -0.17795 0.03334 -0.19323 0.02338 -0.20695 0.03149 C -0.22066 0.03959 -0.22708 0.06482 -0.24167 0.07593 C -0.25625 0.08704 -0.27917 0.09098 -0.29445 0.09815 C -0.30972 0.10533 -0.32379 0.11551 -0.33333 0.11852 C -0.34288 0.12153 -0.34722 0.11899 -0.35139 0.11667 " pathEditMode="relative" rAng="0" ptsTypes="aaaaaaaaA">
                                      <p:cBhvr>
                                        <p:cTn id="171" dur="5000" fill="hold"/>
                                        <p:tgtEl>
                                          <p:spTgt spid="6"/>
                                        </p:tgtEl>
                                        <p:attrNameLst>
                                          <p:attrName>ppt_x</p:attrName>
                                          <p:attrName>ppt_y</p:attrName>
                                        </p:attrNameLst>
                                      </p:cBhvr>
                                      <p:rCtr x="0" y="0"/>
                                    </p:animMotion>
                                  </p:childTnLst>
                                </p:cTn>
                              </p:par>
                              <p:par>
                                <p:cTn id="172" presetID="0" presetClass="path" presetSubtype="0" accel="50000" decel="50000" fill="hold" grpId="1" nodeType="withEffect">
                                  <p:stCondLst>
                                    <p:cond delay="0"/>
                                  </p:stCondLst>
                                  <p:childTnLst>
                                    <p:animMotion origin="layout" path="M 0 0 C -0.00625 -0.00394 -0.0125 -0.00764 -0.02083 -0.00926 C -0.02917 -0.01088 -0.0408 -0.00741 -0.05 -0.00926 C -0.0592 -0.01111 -0.06719 -0.01968 -0.07639 -0.02037 C -0.08559 -0.02106 -0.09792 -0.01088 -0.10556 -0.01296 C -0.1132 -0.01505 -0.11736 -0.02708 -0.12222 -0.03333 C -0.12708 -0.03958 -0.12587 -0.04537 -0.13472 -0.05 C -0.14358 -0.05463 -0.16111 -0.05926 -0.175 -0.06111 C -0.18889 -0.06296 -0.20608 -0.05741 -0.21806 -0.06111 C -0.23004 -0.06481 -0.23195 -0.07894 -0.24722 -0.08333 C -0.2625 -0.08773 -0.29514 -0.08588 -0.30972 -0.08704 C -0.32431 -0.08819 -0.32865 -0.08889 -0.33472 -0.09074 C -0.3408 -0.09259 -0.34219 -0.09699 -0.34583 -0.09815 C -0.34948 -0.09931 -0.3533 -0.09884 -0.35695 -0.09815 " pathEditMode="relative" rAng="0" ptsTypes="aaaaaaaaaaaaaA">
                                      <p:cBhvr>
                                        <p:cTn id="173" dur="5000" fill="hold"/>
                                        <p:tgtEl>
                                          <p:spTgt spid="7"/>
                                        </p:tgtEl>
                                        <p:attrNameLst>
                                          <p:attrName>ppt_x</p:attrName>
                                          <p:attrName>ppt_y</p:attrName>
                                        </p:attrNameLst>
                                      </p:cBhvr>
                                      <p:rCtr x="0" y="0"/>
                                    </p:animMotion>
                                  </p:childTnLst>
                                </p:cTn>
                              </p:par>
                              <p:par>
                                <p:cTn id="174" presetID="0" presetClass="path" presetSubtype="0" accel="50000" decel="50000" fill="hold" grpId="1" nodeType="withEffect">
                                  <p:stCondLst>
                                    <p:cond delay="0"/>
                                  </p:stCondLst>
                                  <p:childTnLst>
                                    <p:animMotion origin="layout" path="M 0 0 C -0.01024 -0.00486 -0.02048 -0.00949 -0.03055 -0.01296 C -0.04062 -0.01643 -0.05156 -0.02106 -0.06111 -0.02037 C -0.07066 -0.01967 -0.07725 -0.01018 -0.0875 -0.00926 C -0.09774 -0.00833 -0.1125 -0.01018 -0.12222 -0.01481 C -0.13194 -0.01944 -0.1368 -0.03217 -0.14583 -0.03704 C -0.15486 -0.0419 -0.1651 -0.04097 -0.17639 -0.04444 C -0.18767 -0.04791 -0.20225 -0.0537 -0.21389 -0.05741 C -0.22552 -0.06111 -0.2375 -0.05949 -0.24583 -0.06666 C -0.25416 -0.07384 -0.25278 -0.09097 -0.26389 -0.1 C -0.275 -0.10903 -0.29705 -0.11041 -0.3125 -0.12037 C -0.32795 -0.13032 -0.34444 -0.14907 -0.35694 -0.15926 C -0.36944 -0.16944 -0.37916 -0.17222 -0.3875 -0.18148 C -0.39583 -0.19074 -0.40139 -0.20278 -0.40694 -0.21481 " pathEditMode="relative" rAng="0" ptsTypes="aaaaaaaaaaaaaA">
                                      <p:cBhvr>
                                        <p:cTn id="175" dur="2000" fill="hold"/>
                                        <p:tgtEl>
                                          <p:spTgt spid="15"/>
                                        </p:tgtEl>
                                        <p:attrNameLst>
                                          <p:attrName>ppt_x</p:attrName>
                                          <p:attrName>ppt_y</p:attrName>
                                        </p:attrNameLst>
                                      </p:cBhvr>
                                      <p:rCtr x="0" y="0"/>
                                    </p:animMotion>
                                  </p:childTnLst>
                                </p:cTn>
                              </p:par>
                              <p:par>
                                <p:cTn id="176" presetID="0" presetClass="path" presetSubtype="0" accel="50000" decel="50000" fill="hold" grpId="1" nodeType="withEffect">
                                  <p:stCondLst>
                                    <p:cond delay="0"/>
                                  </p:stCondLst>
                                  <p:childTnLst>
                                    <p:animMotion origin="layout" path="M 0 0 C 0.01389 0.00324 0.02795 0.00648 0.03889 0.0037 C 0.04983 0.00092 0.05608 -0.01204 0.06528 -0.01667 C 0.07448 -0.0213 0.08455 -0.02292 0.09444 -0.02408 C 0.10434 -0.02523 0.1125 -0.0213 0.125 -0.02408 C 0.1375 -0.02685 0.15434 -0.03519 0.16944 -0.04074 C 0.18455 -0.0463 0.20434 -0.0544 0.21528 -0.05741 C 0.22621 -0.06042 0.22292 -0.06019 0.23472 -0.05926 C 0.24653 -0.05834 0.27205 -0.0632 0.28611 -0.05185 C 0.30017 -0.04051 0.31128 -0.00347 0.31944 0.00926 C 0.3276 0.02199 0.33108 0.02291 0.33472 0.02407 " pathEditMode="relative" rAng="0" ptsTypes="aaaaaaaaaaA">
                                      <p:cBhvr>
                                        <p:cTn id="177" dur="5000" fill="hold"/>
                                        <p:tgtEl>
                                          <p:spTgt spid="3"/>
                                        </p:tgtEl>
                                        <p:attrNameLst>
                                          <p:attrName>ppt_x</p:attrName>
                                          <p:attrName>ppt_y</p:attrName>
                                        </p:attrNameLst>
                                      </p:cBhvr>
                                      <p:rCtr x="0" y="0"/>
                                    </p:animMotion>
                                  </p:childTnLst>
                                </p:cTn>
                              </p:par>
                              <p:par>
                                <p:cTn id="178" presetID="0" presetClass="path" presetSubtype="0" accel="50000" decel="50000" fill="hold" grpId="1" nodeType="withEffect">
                                  <p:stCondLst>
                                    <p:cond delay="0"/>
                                  </p:stCondLst>
                                  <p:childTnLst>
                                    <p:animMotion origin="layout" path="M 0 0 C 0.01267 0.00047 0.02552 0.00093 0.03611 0 C 0.0467 -0.00092 0.05365 -0.00347 0.06389 -0.00555 C 0.07413 -0.00764 0.08681 -0.00833 0.09722 -0.01296 C 0.10764 -0.01759 0.11302 -0.03356 0.12639 -0.03333 C 0.13976 -0.0331 0.16094 -0.01481 0.17778 -0.01111 C 0.19462 -0.0074 0.20955 -0.00648 0.22778 -0.01111 C 0.24601 -0.01574 0.27639 -0.03264 0.2875 -0.03889 C 0.29861 -0.04514 0.2967 -0.04375 0.29445 -0.04814 C 0.29219 -0.05254 0.27934 -0.06041 0.27361 -0.06481 C 0.26788 -0.06921 0.26302 -0.07152 0.25972 -0.07407 " pathEditMode="relative" rAng="0" ptsTypes="aaaaaaaaaaA">
                                      <p:cBhvr>
                                        <p:cTn id="179" dur="5000" fill="hold"/>
                                        <p:tgtEl>
                                          <p:spTgt spid="39"/>
                                        </p:tgtEl>
                                        <p:attrNameLst>
                                          <p:attrName>ppt_x</p:attrName>
                                          <p:attrName>ppt_y</p:attrName>
                                        </p:attrNameLst>
                                      </p:cBhvr>
                                      <p:rCtr x="0" y="0"/>
                                    </p:animMotion>
                                  </p:childTnLst>
                                </p:cTn>
                              </p:par>
                              <p:par>
                                <p:cTn id="180" presetID="0" presetClass="path" presetSubtype="0" accel="50000" decel="50000" fill="hold" grpId="1" nodeType="withEffect">
                                  <p:stCondLst>
                                    <p:cond delay="0"/>
                                  </p:stCondLst>
                                  <p:childTnLst>
                                    <p:animMotion origin="layout" path="M 0 0 C 0.01041 0.00602 0.02083 0.01204 0.02916 0.01482 C 0.0375 0.01759 0.04097 0.0169 0.05 0.01667 C 0.05902 0.01644 0.07482 0.01412 0.08333 0.01297 C 0.09184 0.01181 0.09184 0.01019 0.10138 0.00926 C 0.11093 0.00834 0.12968 0.00764 0.14027 0.00741 C 0.15086 0.00718 0.15711 0.00949 0.16527 0.00741 C 0.17343 0.00533 0.17847 -0.00185 0.18888 -0.00555 C 0.1993 -0.00926 0.21944 -0.01203 0.22777 -0.01481 C 0.23611 -0.01759 0.23472 -0.01921 0.23888 -0.02222 C 0.24305 -0.02523 0.24826 -0.02963 0.25277 -0.03333 C 0.25729 -0.03703 0.2618 -0.0419 0.26666 -0.04444 C 0.27152 -0.04699 0.2743 -0.05301 0.28194 -0.04815 C 0.28958 -0.04328 0.30104 -0.02916 0.3125 -0.01481 " pathEditMode="relative" rAng="0" ptsTypes="aaaaaaaaaaaaaA">
                                      <p:cBhvr>
                                        <p:cTn id="181" dur="5000" fill="hold"/>
                                        <p:tgtEl>
                                          <p:spTgt spid="10"/>
                                        </p:tgtEl>
                                        <p:attrNameLst>
                                          <p:attrName>ppt_x</p:attrName>
                                          <p:attrName>ppt_y</p:attrName>
                                        </p:attrNameLst>
                                      </p:cBhvr>
                                      <p:rCtr x="0" y="0"/>
                                    </p:animMotion>
                                  </p:childTnLst>
                                </p:cTn>
                              </p:par>
                              <p:par>
                                <p:cTn id="182" presetID="0" presetClass="path" presetSubtype="0" accel="50000" decel="50000" fill="hold" grpId="1" nodeType="withEffect">
                                  <p:stCondLst>
                                    <p:cond delay="0"/>
                                  </p:stCondLst>
                                  <p:childTnLst>
                                    <p:animMotion origin="layout" path="M 0 0 C 0.01823 -0.00069 0.03663 -0.00116 0.04861 0.0037 C 0.06059 0.00857 0.06302 0.02199 0.07222 0.02963 C 0.08142 0.03727 0.09045 0.0456 0.10417 0.05 C 0.11788 0.0544 0.13281 0.05185 0.15417 0.05556 C 0.17552 0.05926 0.2151 0.0669 0.23194 0.07222 C 0.24878 0.07755 0.24635 0.08449 0.25555 0.08704 C 0.26476 0.08958 0.27847 0.08634 0.2875 0.08704 C 0.29653 0.08773 0.30069 0.09051 0.30972 0.09074 C 0.31875 0.09097 0.33108 0.09097 0.34167 0.08889 C 0.35226 0.08681 0.35677 0.07986 0.37361 0.07778 C 0.39045 0.0757 0.4276 0.07222 0.44305 0.07593 C 0.45851 0.07963 0.4658 0.09375 0.46667 0.1 C 0.46736 0.10625 0.45729 0.10949 0.44722 0.11296 " pathEditMode="relative" rAng="0" ptsTypes="aaaaaaaaaaaaaA">
                                      <p:cBhvr>
                                        <p:cTn id="183" dur="5000" fill="hold"/>
                                        <p:tgtEl>
                                          <p:spTgt spid="11"/>
                                        </p:tgtEl>
                                        <p:attrNameLst>
                                          <p:attrName>ppt_x</p:attrName>
                                          <p:attrName>ppt_y</p:attrName>
                                        </p:attrNameLst>
                                      </p:cBhvr>
                                      <p:rCtr x="0" y="0"/>
                                    </p:animMotion>
                                  </p:childTnLst>
                                </p:cTn>
                              </p:par>
                              <p:par>
                                <p:cTn id="184" presetID="0" presetClass="path" presetSubtype="0" accel="50000" decel="50000" autoRev="1" fill="hold" grpId="1" nodeType="withEffect">
                                  <p:stCondLst>
                                    <p:cond delay="0"/>
                                  </p:stCondLst>
                                  <p:childTnLst>
                                    <p:animMotion origin="layout" path="M 0 0 C 0.01163 -0.00023 0.02344 -0.00023 0.03333 0.01111 C 0.04323 0.02245 0.0493 0.05718 0.05972 0.06852 C 0.07014 0.07986 0.08281 0.07477 0.09583 0.07963 C 0.10885 0.08449 0.13194 0.08519 0.1375 0.09815 C 0.14305 0.11111 0.12239 0.14352 0.12917 0.15741 C 0.13594 0.1713 0.16371 0.17199 0.17778 0.18148 C 0.19184 0.19097 0.21024 0.20671 0.21389 0.21482 C 0.21753 0.22292 0.2066 0.22685 0.2 0.22963 C 0.1934 0.23241 0.18524 0.2294 0.17361 0.23148 C 0.16198 0.23357 0.14601 0.23982 0.13055 0.24259 C 0.1151 0.24537 0.09305 0.2507 0.08055 0.24815 C 0.06805 0.2456 0.0618 0.23657 0.05555 0.22778 " pathEditMode="relative" rAng="0" ptsTypes="aaaaaaaaaaaaA">
                                      <p:cBhvr>
                                        <p:cTn id="185" dur="5000" fill="hold"/>
                                        <p:tgtEl>
                                          <p:spTgt spid="43"/>
                                        </p:tgtEl>
                                        <p:attrNameLst>
                                          <p:attrName>ppt_x</p:attrName>
                                          <p:attrName>ppt_y</p:attrName>
                                        </p:attrNameLst>
                                      </p:cBhvr>
                                      <p:rCtr x="0" y="0"/>
                                    </p:animMotion>
                                  </p:childTnLst>
                                </p:cTn>
                              </p:par>
                              <p:par>
                                <p:cTn id="186" presetID="0" presetClass="path" presetSubtype="0" accel="50000" decel="50000" fill="hold" grpId="1" nodeType="withEffect">
                                  <p:stCondLst>
                                    <p:cond delay="0"/>
                                  </p:stCondLst>
                                  <p:childTnLst>
                                    <p:animMotion origin="layout" path="M 0 0 C 0.00365 0.02083 0.00747 0.04167 0.00972 0.05556 C 0.01198 0.06944 0.01545 0.07199 0.01389 0.08333 C 0.01233 0.09468 0.00052 0.11273 0 0.12407 C -0.00052 0.13542 0.00972 0.13866 0.01111 0.15185 C 0.0125 0.16505 0.0099 0.19051 0.00833 0.2037 C 0.00677 0.2169 -0.00069 0.21482 0.00139 0.23148 C 0.00347 0.24815 0.01181 0.29884 0.02083 0.3037 C 0.02986 0.30857 0.04983 0.27107 0.05556 0.26111 C 0.06128 0.25116 0.06476 0.25023 0.05556 0.24444 C 0.04635 0.23866 0.00833 0.23403 0 0.22593 C -0.00833 0.21782 -0.00139 0.20694 0.00556 0.1963 " pathEditMode="relative" rAng="0" ptsTypes="aaaaaaaaaaaA">
                                      <p:cBhvr>
                                        <p:cTn id="187" dur="5000" fill="hold"/>
                                        <p:tgtEl>
                                          <p:spTgt spid="45"/>
                                        </p:tgtEl>
                                        <p:attrNameLst>
                                          <p:attrName>ppt_x</p:attrName>
                                          <p:attrName>ppt_y</p:attrName>
                                        </p:attrNameLst>
                                      </p:cBhvr>
                                      <p:rCtr x="0" y="0"/>
                                    </p:animMotion>
                                  </p:childTnLst>
                                </p:cTn>
                              </p:par>
                              <p:par>
                                <p:cTn id="188" presetID="0" presetClass="path" presetSubtype="0" accel="50000" decel="50000" fill="hold" grpId="1" nodeType="withEffect">
                                  <p:stCondLst>
                                    <p:cond delay="0"/>
                                  </p:stCondLst>
                                  <p:childTnLst>
                                    <p:animMotion origin="layout" path="M 0 0 C 0.00086 0.00741 0.00191 0.01481 0.00416 0.02407 C 0.00642 0.03333 0.01319 0.04606 0.01388 0.05556 C 0.01458 0.06505 0.00972 0.06875 0.00833 0.08148 C 0.00694 0.09421 0.00486 0.11458 0.00555 0.13148 C 0.00625 0.14838 0.01475 0.17153 0.0125 0.18333 C 0.01024 0.19514 -0.00157 0.19143 -0.00834 0.20185 C -0.01511 0.21227 -0.02136 0.23912 -0.02778 0.2463 C -0.03421 0.25347 -0.04046 0.25069 -0.04723 0.24444 C -0.054 0.23819 -0.06303 0.2206 -0.06806 0.20926 C -0.07309 0.19792 -0.08039 0.18866 -0.07778 0.17593 C -0.07518 0.16319 -0.06112 0.14444 -0.05278 0.13333 C -0.04445 0.12222 -0.03612 0.11574 -0.02778 0.10926 C -0.01945 0.10278 -0.00539 0.10162 -0.00278 0.09444 C -0.00018 0.08727 -0.00643 0.07685 -0.0125 0.06667 " pathEditMode="relative" rAng="0" ptsTypes="aaaaaaaaaaaaaaA">
                                      <p:cBhvr>
                                        <p:cTn id="189" dur="5000" fill="hold"/>
                                        <p:tgtEl>
                                          <p:spTgt spid="40"/>
                                        </p:tgtEl>
                                        <p:attrNameLst>
                                          <p:attrName>ppt_x</p:attrName>
                                          <p:attrName>ppt_y</p:attrName>
                                        </p:attrNameLst>
                                      </p:cBhvr>
                                      <p:rCtr x="0" y="0"/>
                                    </p:animMotion>
                                  </p:childTnLst>
                                </p:cTn>
                              </p:par>
                              <p:par>
                                <p:cTn id="190" presetID="0" presetClass="path" presetSubtype="0" accel="50000" decel="50000" fill="hold" grpId="1" nodeType="withEffect">
                                  <p:stCondLst>
                                    <p:cond delay="0"/>
                                  </p:stCondLst>
                                  <p:childTnLst>
                                    <p:animMotion origin="layout" path="M 0 0 C 0.00608 -0.00555 0.01233 -0.01111 0.02084 -0.01666 C 0.02934 -0.02222 0.04428 -0.02569 0.05139 -0.03333 C 0.05851 -0.04097 0.05782 -0.05833 0.06389 -0.06296 C 0.06997 -0.06759 0.07934 -0.06412 0.0875 -0.06111 C 0.09566 -0.0581 0.10157 -0.0456 0.1125 -0.04444 C 0.12344 -0.04328 0.13681 -0.05 0.15278 -0.0537 C 0.16875 -0.0574 0.19254 -0.06597 0.20834 -0.06666 C 0.22414 -0.06736 0.23282 -0.06551 0.24723 -0.0574 C 0.26164 -0.0493 0.27969 -0.02847 0.29445 -0.01851 C 0.30921 -0.00856 0.32969 -0.00648 0.33612 0.00186 C 0.34254 0.01019 0.33941 0.02153 0.33334 0.03149 C 0.32726 0.04144 0.31233 0.05348 0.3 0.06112 C 0.28768 0.06875 0.27275 0.07593 0.25973 0.07778 C 0.24671 0.07963 0.23316 0.07431 0.22223 0.07223 C 0.21129 0.07014 0.20191 0.06737 0.19445 0.06482 C 0.18698 0.06227 0.17518 0.06366 0.17778 0.05741 C 0.18039 0.05116 0.19497 0.03936 0.20973 0.02778 " pathEditMode="relative" rAng="0" ptsTypes="aaaaaaaaaaaaaaaaaA">
                                      <p:cBhvr>
                                        <p:cTn id="191" dur="5000" fill="hold"/>
                                        <p:tgtEl>
                                          <p:spTgt spid="37"/>
                                        </p:tgtEl>
                                        <p:attrNameLst>
                                          <p:attrName>ppt_x</p:attrName>
                                          <p:attrName>ppt_y</p:attrName>
                                        </p:attrNameLst>
                                      </p:cBhvr>
                                      <p:rCtr x="0" y="0"/>
                                    </p:animMotion>
                                  </p:childTnLst>
                                </p:cTn>
                              </p:par>
                              <p:par>
                                <p:cTn id="192" presetID="0" presetClass="path" presetSubtype="0" accel="50000" decel="50000" fill="hold" grpId="1" nodeType="withEffect">
                                  <p:stCondLst>
                                    <p:cond delay="0"/>
                                  </p:stCondLst>
                                  <p:childTnLst>
                                    <p:animMotion origin="layout" path="M 0 0 C 0.01649 0.00463 0.03316 0.00926 0.04444 0.01296 C 0.05573 0.01667 0.05885 0.01968 0.06805 0.02222 C 0.07726 0.02477 0.08837 0.02685 0.1 0.02778 C 0.11163 0.0287 0.12726 0.02894 0.1375 0.02778 C 0.14774 0.02662 0.15469 0.02477 0.16111 0.02037 C 0.16753 0.01597 0.17292 0.00903 0.17639 0.00185 C 0.17986 -0.00532 0.18108 -0.01597 0.18194 -0.02222 C 0.18281 -0.02847 0.18351 -0.03218 0.18194 -0.03518 C 0.18038 -0.03819 0.17917 -0.03958 0.17222 -0.04074 C 0.16528 -0.0419 0.14983 -0.04236 0.14028 -0.04259 C 0.13073 -0.04282 0.12361 -0.04167 0.11528 -0.04259 C 0.10694 -0.04352 0.09653 -0.04653 0.09028 -0.04815 C 0.08403 -0.04977 0.08472 -0.04977 0.07778 -0.05185 C 0.07083 -0.05393 0.05625 -0.05463 0.04861 -0.06111 C 0.04097 -0.06759 0.03281 -0.08125 0.03194 -0.09074 C 0.03108 -0.10023 0.03767 -0.10995 0.04305 -0.11852 C 0.04844 -0.12708 0.05816 -0.13704 0.06389 -0.14259 C 0.06962 -0.14815 0.07239 -0.14722 0.07778 -0.15185 C 0.08316 -0.15648 0.08941 -0.16343 0.09583 -0.17037 " pathEditMode="relative" rAng="0" ptsTypes="aaaaaaaaaaaaaaaaaaaA">
                                      <p:cBhvr>
                                        <p:cTn id="193" dur="5000" fill="hold"/>
                                        <p:tgtEl>
                                          <p:spTgt spid="12"/>
                                        </p:tgtEl>
                                        <p:attrNameLst>
                                          <p:attrName>ppt_x</p:attrName>
                                          <p:attrName>ppt_y</p:attrName>
                                        </p:attrNameLst>
                                      </p:cBhvr>
                                      <p:rCtr x="0" y="0"/>
                                    </p:animMotion>
                                  </p:childTnLst>
                                </p:cTn>
                              </p:par>
                              <p:par>
                                <p:cTn id="194" presetID="0" presetClass="path" presetSubtype="0" accel="50000" decel="50000" fill="hold" grpId="1" nodeType="withEffect">
                                  <p:stCondLst>
                                    <p:cond delay="0"/>
                                  </p:stCondLst>
                                  <p:childTnLst>
                                    <p:animMotion origin="layout" path="M 0 0 C -0.00659 -0.00231 -0.01319 -0.00463 -0.01944 -0.0074 C -0.02569 -0.01018 -0.03333 -0.0118 -0.0375 -0.01666 C -0.04166 -0.02152 -0.04323 -0.02963 -0.04444 -0.03703 C -0.04566 -0.04444 -0.04878 -0.05185 -0.04444 -0.06111 C -0.0401 -0.07037 -0.02586 -0.08518 -0.01805 -0.09259 C -0.01024 -0.1 -0.00277 -0.10162 0.00278 -0.10555 C 0.00834 -0.10949 0.00955 -0.11296 0.01528 -0.11666 C 0.02101 -0.12037 0.03004 -0.12476 0.0375 -0.12777 C 0.04497 -0.13078 0.05139 -0.13356 0.05973 -0.13518 C 0.06806 -0.1368 0.07778 -0.13495 0.0875 -0.13703 C 0.09723 -0.13912 0.10886 -0.14421 0.11806 -0.14814 C 0.12726 -0.15208 0.13195 -0.15717 0.14306 -0.16111 C 0.15417 -0.16504 0.17361 -0.16921 0.18473 -0.17222 C 0.19584 -0.17523 0.2033 -0.17685 0.20973 -0.17963 C 0.21615 -0.1824 0.22066 -0.18541 0.22361 -0.18889 C 0.22657 -0.19236 0.229 -0.19467 0.22778 -0.2 C 0.22657 -0.20532 0.22223 -0.21666 0.21667 -0.22037 C 0.21111 -0.22407 0.20365 -0.22407 0.19445 -0.22222 C 0.18525 -0.22037 0.16858 -0.21273 0.16111 -0.20926 C 0.15365 -0.20578 0.15643 -0.20764 0.15 -0.20185 C 0.14358 -0.19606 0.12986 -0.18264 0.12223 -0.17407 C 0.11459 -0.16551 0.1099 -0.15926 0.10417 -0.15 C 0.09844 -0.14074 0.09375 -0.1287 0.0875 -0.11851 C 0.08125 -0.10833 0.06893 -0.10254 0.06667 -0.08889 C 0.06441 -0.07523 0.06893 -0.05254 0.07361 -0.03703 C 0.0783 -0.02152 0.08629 -0.00902 0.09445 0.00371 " pathEditMode="relative" rAng="0" ptsTypes="aaaaaaaaaaaaaaaaaaaaaaaaaaA">
                                      <p:cBhvr>
                                        <p:cTn id="195" dur="5000" fill="hold"/>
                                        <p:tgtEl>
                                          <p:spTgt spid="41"/>
                                        </p:tgtEl>
                                        <p:attrNameLst>
                                          <p:attrName>ppt_x</p:attrName>
                                          <p:attrName>ppt_y</p:attrName>
                                        </p:attrNameLst>
                                      </p:cBhvr>
                                      <p:rCtr x="0" y="0"/>
                                    </p:animMotion>
                                  </p:childTnLst>
                                </p:cTn>
                              </p:par>
                              <p:par>
                                <p:cTn id="196" presetID="0" presetClass="path" presetSubtype="0" accel="50000" decel="50000" fill="hold" grpId="1" nodeType="withEffect">
                                  <p:stCondLst>
                                    <p:cond delay="0"/>
                                  </p:stCondLst>
                                  <p:childTnLst>
                                    <p:animMotion origin="layout" path="M 0 0 C 0.01215 0.00046 0.02448 0.00115 0.03194 0.00185 C 0.03941 0.00254 0.03906 0.00532 0.04444 0.0037 C 0.04982 0.00208 0.05677 -0.00533 0.06389 -0.00741 C 0.071 -0.0095 0.07899 -0.01112 0.0875 -0.00926 C 0.096 -0.00741 0.10486 0.00393 0.11527 0.0037 C 0.12569 0.00347 0.13698 -0.00718 0.15 -0.01112 C 0.16302 -0.01505 0.17777 -0.01667 0.19305 -0.02038 C 0.20833 -0.02408 0.23385 -0.02894 0.24166 -0.03334 C 0.24948 -0.03774 0.246 -0.04329 0.24027 -0.0463 C 0.23455 -0.04931 0.21788 -0.04931 0.20694 -0.05186 C 0.196 -0.0544 0.18541 -0.05834 0.175 -0.06112 C 0.16458 -0.06389 0.15347 -0.06644 0.14444 -0.06852 C 0.13541 -0.07061 0.12986 -0.07292 0.12083 -0.07408 C 0.1118 -0.07524 0.09948 -0.07709 0.09027 -0.07593 C 0.08107 -0.07477 0.0743 -0.06922 0.06527 -0.06667 C 0.05625 -0.06413 0.04045 -0.06505 0.03611 -0.06112 C 0.03177 -0.05718 0.03489 -0.04931 0.03889 -0.0426 C 0.04288 -0.03588 0.05295 -0.02709 0.05972 -0.02038 C 0.06649 -0.01366 0.07274 -0.00788 0.07916 -0.00186 " pathEditMode="relative" rAng="0" ptsTypes="aaaaaaaaaaaaaaaaaaaA">
                                      <p:cBhvr>
                                        <p:cTn id="197" dur="5000" fill="hold"/>
                                        <p:tgtEl>
                                          <p:spTgt spid="44"/>
                                        </p:tgtEl>
                                        <p:attrNameLst>
                                          <p:attrName>ppt_x</p:attrName>
                                          <p:attrName>ppt_y</p:attrName>
                                        </p:attrNameLst>
                                      </p:cBhvr>
                                      <p:rCtr x="0" y="0"/>
                                    </p:animMotion>
                                  </p:childTnLst>
                                </p:cTn>
                              </p:par>
                              <p:par>
                                <p:cTn id="198" presetID="0" presetClass="path" presetSubtype="0" accel="50000" decel="50000" autoRev="1" fill="hold" grpId="1" nodeType="withEffect">
                                  <p:stCondLst>
                                    <p:cond delay="0"/>
                                  </p:stCondLst>
                                  <p:childTnLst>
                                    <p:animMotion origin="layout" path="M 0 0 C -0.01354 -0.00463 -0.02691 -0.00926 -0.03611 -0.01111 C -0.04531 -0.01297 -0.05087 -0.01227 -0.05556 -0.01111 C -0.06024 -0.00996 -0.05955 -0.00579 -0.06389 -0.00371 C -0.06823 -0.00162 -0.07431 0.00069 -0.08195 0.00185 C -0.08958 0.00301 -0.10139 0.00347 -0.10972 0.0037 C -0.11806 0.00393 -0.12483 0.00347 -0.13195 0.0037 C -0.13906 0.00393 -0.14601 0.00532 -0.15278 0.00555 C -0.15955 0.00578 -0.16406 0.00555 -0.17222 0.00555 C -0.18038 0.00555 -0.19184 0.00625 -0.20139 0.00555 C -0.21094 0.00486 -0.22101 0.00463 -0.22917 0.00185 C -0.23733 -0.00093 -0.24236 -0.01088 -0.25 -0.01111 C -0.25764 -0.01134 -0.27292 -0.00394 -0.275 0 C -0.27708 0.00393 -0.26806 0.01041 -0.2625 0.01296 C -0.25695 0.01551 -0.24879 0.01458 -0.24167 0.01481 C -0.23455 0.01504 -0.22761 0.01481 -0.21945 0.01481 C -0.21129 0.01481 -0.2007 0.01481 -0.19306 0.01481 C -0.18542 0.01481 -0.17795 0.01319 -0.17361 0.01481 C -0.16927 0.01643 -0.1717 0.0206 -0.16667 0.02407 C -0.16163 0.02754 -0.15052 0.03264 -0.14306 0.03518 C -0.13559 0.03773 -0.12969 0.03796 -0.12222 0.03889 C -0.11476 0.03981 -0.10712 0.04004 -0.09861 0.04074 C -0.09011 0.04143 -0.08056 0.04259 -0.07083 0.04259 C -0.06111 0.04259 -0.04861 0.04004 -0.04028 0.04074 C -0.03195 0.04143 -0.02066 0.04421 -0.02083 0.04629 C -0.02101 0.04838 -0.03281 0.05162 -0.04167 0.0537 C -0.05052 0.05578 -0.0632 0.05671 -0.07361 0.05926 C -0.08403 0.0618 -0.09601 0.06666 -0.10417 0.06852 C -0.11233 0.07037 -0.11597 0.06967 -0.12222 0.07037 C -0.12847 0.07106 -0.13524 0.07014 -0.14167 0.07222 C -0.14809 0.0743 -0.15573 0.08055 -0.16111 0.08333 C -0.16649 0.08611 -0.16945 0.08541 -0.17361 0.08889 C -0.17778 0.09236 -0.18125 0.0993 -0.18611 0.1037 C -0.19097 0.1081 -0.19531 0.11134 -0.20278 0.11481 C -0.21024 0.11828 -0.22448 0.12129 -0.23056 0.12407 C -0.23663 0.12685 -0.23785 0.12916 -0.23889 0.13148 " pathEditMode="relative" rAng="0" ptsTypes="aaaaaaaaaaaaaaaaaaaaaaaaaaaaaaaaaaaA">
                                      <p:cBhvr>
                                        <p:cTn id="199" dur="2000" fill="hold"/>
                                        <p:tgtEl>
                                          <p:spTgt spid="51"/>
                                        </p:tgtEl>
                                        <p:attrNameLst>
                                          <p:attrName>ppt_x</p:attrName>
                                          <p:attrName>ppt_y</p:attrName>
                                        </p:attrNameLst>
                                      </p:cBhvr>
                                      <p:rCtr x="0" y="0"/>
                                    </p:animMotion>
                                  </p:childTnLst>
                                </p:cTn>
                              </p:par>
                              <p:par>
                                <p:cTn id="200" presetID="0" presetClass="path" presetSubtype="0" accel="50000" decel="50000" autoRev="1" fill="hold" grpId="1" nodeType="withEffect">
                                  <p:stCondLst>
                                    <p:cond delay="0"/>
                                  </p:stCondLst>
                                  <p:childTnLst>
                                    <p:animMotion origin="layout" path="M 0 0 C -0.01111 0.00185 -0.02204 0.00371 -0.03333 0.00371 C -0.04461 0.00371 -0.05816 0.00255 -0.06805 0 C -0.07795 -0.00254 -0.08402 -0.0081 -0.09305 -0.01111 C -0.10208 -0.01412 -0.11475 -0.0169 -0.12222 -0.01852 C -0.12968 -0.02014 -0.12934 -0.02014 -0.1375 -0.02037 C -0.14566 -0.0206 -0.16163 -0.01944 -0.17083 -0.02037 C -0.18003 -0.02129 -0.1868 -0.02291 -0.19305 -0.02592 C -0.1993 -0.02893 -0.19947 -0.03518 -0.20833 -0.03889 C -0.21718 -0.04259 -0.2342 -0.04514 -0.24583 -0.04815 C -0.25746 -0.05116 -0.26961 -0.05486 -0.27777 -0.05741 C -0.28593 -0.05995 -0.29566 -0.05926 -0.29444 -0.06296 C -0.29322 -0.06666 -0.28055 -0.07592 -0.27083 -0.07963 C -0.26111 -0.08333 -0.24982 -0.08403 -0.23611 -0.08518 C -0.22239 -0.08634 -0.19861 -0.08611 -0.18888 -0.08703 C -0.17916 -0.08796 -0.18541 -0.08912 -0.17777 -0.09074 C -0.17013 -0.09236 -0.15364 -0.09537 -0.14305 -0.09629 C -0.13246 -0.09722 -0.12378 -0.09629 -0.11388 -0.09629 C -0.10399 -0.09629 -0.09149 -0.09791 -0.08333 -0.09629 C -0.07517 -0.09467 -0.07031 -0.08866 -0.06527 -0.08703 C -0.06024 -0.08541 -0.06319 -0.08171 -0.05277 -0.08703 C -0.04236 -0.09236 -0.01197 -0.11088 -0.00277 -0.11852 C 0.00643 -0.12616 0.00747 -0.12986 0.00278 -0.13333 C -0.00191 -0.1368 -0.02135 -0.13796 -0.03055 -0.13889 C -0.03975 -0.13981 -0.04583 -0.13981 -0.05277 -0.13889 C -0.05972 -0.13796 -0.0625 -0.13541 -0.07222 -0.13333 C -0.08194 -0.13125 -0.09947 -0.12708 -0.11111 -0.12592 C -0.12274 -0.12477 -0.13385 -0.12685 -0.14166 -0.12592 C -0.14947 -0.125 -0.15156 -0.12384 -0.15833 -0.12037 C -0.1651 -0.1169 -0.17274 -0.10833 -0.18194 -0.10555 C -0.19114 -0.10278 -0.20555 -0.1044 -0.21388 -0.1037 C -0.22222 -0.10301 -0.22569 -0.1081 -0.23194 -0.10185 C -0.23819 -0.0956 -0.246 -0.0743 -0.25138 -0.06666 C -0.25677 -0.05903 -0.26041 -0.05741 -0.26388 -0.05555 " pathEditMode="relative" rAng="0" ptsTypes="aaaaaaaaaaaaaaaaaaaaaaaaaaaaaaaaaA">
                                      <p:cBhvr>
                                        <p:cTn id="201" dur="5000" fill="hold"/>
                                        <p:tgtEl>
                                          <p:spTgt spid="16"/>
                                        </p:tgtEl>
                                        <p:attrNameLst>
                                          <p:attrName>ppt_x</p:attrName>
                                          <p:attrName>ppt_y</p:attrName>
                                        </p:attrNameLst>
                                      </p:cBhvr>
                                      <p:rCtr x="0" y="0"/>
                                    </p:animMotion>
                                  </p:childTnLst>
                                </p:cTn>
                              </p:par>
                              <p:par>
                                <p:cTn id="202" presetID="0" presetClass="path" presetSubtype="0" accel="50000" decel="50000" fill="hold" grpId="1" nodeType="withEffect">
                                  <p:stCondLst>
                                    <p:cond delay="0"/>
                                  </p:stCondLst>
                                  <p:childTnLst>
                                    <p:animMotion origin="layout" path="M 0 0 C -0.01979 0.00255 -0.03958 0.00533 -0.05416 0.00741 C -0.06875 0.00949 -0.07899 0.0132 -0.0875 0.01297 C -0.096 0.01273 -0.09948 0.00533 -0.10555 0.00556 C -0.11163 0.00579 -0.11475 0.0132 -0.12361 0.01482 C -0.13246 0.01644 -0.1467 0.01551 -0.15833 0.01482 C -0.16996 0.01412 -0.18455 0.01227 -0.19305 0.01111 C -0.20156 0.00996 -0.20208 0.00764 -0.20972 0.00741 C -0.21736 0.00718 -0.22795 0.00834 -0.23889 0.00926 C -0.24982 0.01019 -0.26319 0.01227 -0.275 0.01297 C -0.2868 0.01366 -0.30086 0.01366 -0.30972 0.01297 C -0.31857 0.01227 -0.32152 0.00926 -0.32777 0.00926 C -0.33402 0.00926 -0.33802 0.01204 -0.34722 0.01297 C -0.35642 0.01389 -0.375 0.0169 -0.38333 0.01482 C -0.39166 0.01273 -0.39357 0.00486 -0.39722 0 C -0.40086 -0.00486 -0.40555 -0.00833 -0.40555 -0.01481 C -0.40555 -0.02129 -0.4033 -0.0331 -0.39722 -0.03889 C -0.39114 -0.04467 -0.37986 -0.04699 -0.36944 -0.05 C -0.35902 -0.05301 -0.34722 -0.05578 -0.33472 -0.0574 C -0.32222 -0.05902 -0.30781 -0.06273 -0.29444 -0.05926 C -0.28107 -0.05578 -0.26614 -0.04004 -0.25416 -0.03703 C -0.24218 -0.03402 -0.23211 -0.03819 -0.22222 -0.04074 C -0.21232 -0.04328 -0.20746 -0.04722 -0.19444 -0.05185 C -0.18142 -0.05648 -0.15625 -0.06481 -0.14444 -0.06852 C -0.13264 -0.07222 -0.1342 -0.07384 -0.12361 -0.07407 C -0.11302 -0.0743 -0.09305 -0.07106 -0.08055 -0.07037 C -0.06805 -0.06967 -0.06041 -0.07338 -0.04861 -0.07037 C -0.0368 -0.06736 -0.02239 -0.05555 -0.00972 -0.05185 C 0.00295 -0.04815 0.01164 -0.04884 0.02778 -0.04815 C 0.04393 -0.04745 0.07066 -0.04467 0.0875 -0.04815 C 0.10434 -0.05162 0.12066 -0.06273 0.12917 -0.06852 C 0.13768 -0.0743 0.13802 -0.07708 0.13889 -0.08333 C 0.13976 -0.08958 0.13976 -0.10185 0.13473 -0.10555 C 0.12969 -0.10926 0.11476 -0.10671 0.10834 -0.10555 C 0.10191 -0.1044 0.10139 -0.09977 0.09584 -0.09815 C 0.09028 -0.09652 0.0849 -0.09699 0.075 -0.09629 C 0.06511 -0.0956 0.04948 -0.09514 0.03611 -0.09444 C 0.02275 -0.09375 0.00747 -0.09259 -0.00555 -0.09259 C -0.01857 -0.09259 -0.03073 -0.09375 -0.04166 -0.09444 C -0.0526 -0.09514 -0.06111 -0.09467 -0.07083 -0.09629 C -0.08055 -0.09791 -0.09045 -0.10092 -0.1 -0.1037 C -0.10955 -0.10648 -0.11545 -0.11134 -0.12777 -0.11296 C -0.1401 -0.11458 -0.15989 -0.11319 -0.17361 -0.11296 C -0.18732 -0.11273 -0.19774 -0.11134 -0.20972 -0.11111 C -0.2217 -0.11088 -0.23472 -0.11134 -0.24583 -0.11111 C -0.25694 -0.11088 -0.26892 -0.10833 -0.27639 -0.10926 C -0.28385 -0.11018 -0.28663 -0.10902 -0.29027 -0.11666 C -0.29392 -0.1243 -0.29652 -0.14791 -0.29861 -0.15555 " pathEditMode="relative" rAng="0" ptsTypes="aaaaaaaaaaaaaaaaaaaaaaaaaaaaaaaaaaaaaaaaaaaaaaaA">
                                      <p:cBhvr>
                                        <p:cTn id="203" dur="5000" fill="hold"/>
                                        <p:tgtEl>
                                          <p:spTgt spid="58"/>
                                        </p:tgtEl>
                                        <p:attrNameLst>
                                          <p:attrName>ppt_x</p:attrName>
                                          <p:attrName>ppt_y</p:attrName>
                                        </p:attrNameLst>
                                      </p:cBhvr>
                                      <p:rCtr x="0" y="0"/>
                                    </p:animMotion>
                                  </p:childTnLst>
                                </p:cTn>
                              </p:par>
                              <p:par>
                                <p:cTn id="204" presetID="0" presetClass="path" presetSubtype="0" accel="50000" decel="50000" fill="hold" grpId="1" nodeType="withEffect">
                                  <p:stCondLst>
                                    <p:cond delay="0"/>
                                  </p:stCondLst>
                                  <p:childTnLst>
                                    <p:animMotion origin="layout" path="M 0.02361 0.01412 C 0.03525 0.0132 0.04705 0.0125 0.05695 0.01412 C 0.06684 0.01574 0.07431 0.01945 0.08334 0.02338 C 0.09236 0.02732 0.10157 0.03357 0.11111 0.0382 C 0.12066 0.04283 0.12691 0.04838 0.14028 0.05116 C 0.15365 0.05394 0.17552 0.05417 0.19167 0.05486 C 0.20782 0.05556 0.22222 0.05672 0.2375 0.05486 C 0.25278 0.05301 0.26945 0.04769 0.28334 0.04375 C 0.29722 0.03982 0.30764 0.03334 0.32084 0.03079 C 0.33403 0.02824 0.34844 0.02963 0.3625 0.02894 C 0.37657 0.02824 0.39167 0.02871 0.40556 0.02709 C 0.41945 0.02547 0.44167 0.02338 0.44584 0.01968 C 0.45 0.01598 0.43768 0.00672 0.43056 0.00486 C 0.42344 0.00301 0.41372 0.00764 0.40278 0.00857 C 0.39184 0.00949 0.37986 0.01019 0.36528 0.01042 C 0.3507 0.01065 0.32709 0.01042 0.31528 0.01042 C 0.30347 0.01042 0.3033 0.01111 0.29445 0.01042 C 0.28559 0.00973 0.2724 0.00764 0.2625 0.00672 C 0.25261 0.00579 0.24219 0.00602 0.23472 0.00486 C 0.22726 0.00371 0.22379 0.00093 0.21806 -0.00069 C 0.21233 -0.00231 0.20782 -0.0037 0.2 -0.00439 C 0.19219 -0.00509 0.17778 -0.00439 0.17084 -0.00439 C 0.16389 -0.00439 0.16684 -0.00509 0.15834 -0.00439 C 0.14983 -0.0037 0.13247 -0.00139 0.11945 -0.00069 C 0.10643 -3.7037E-6 0.09236 0.00093 0.08056 -0.00069 C 0.06875 -0.00231 0.05504 -0.0074 0.04861 -0.00995 C 0.04219 -0.0125 0.03907 -0.01296 0.04167 -0.01551 C 0.04427 -0.01805 0.054 -0.02361 0.06389 -0.02476 C 0.07379 -0.02592 0.08768 -0.02314 0.10139 -0.02291 C 0.11511 -0.02268 0.13386 -0.02199 0.14584 -0.02291 C 0.15782 -0.02384 0.16615 -0.02569 0.17361 -0.02847 C 0.18108 -0.03125 0.17986 -0.03773 0.19028 -0.03958 C 0.2007 -0.04143 0.22448 -0.03842 0.23611 -0.03958 C 0.24775 -0.04074 0.25469 -0.04444 0.25972 -0.04699 C 0.26476 -0.04953 0.26563 -0.05208 0.26667 -0.05439 " pathEditMode="relative" rAng="0" ptsTypes="aaaaaaaaaaaaaaaaaaaaaaaaaaaaaaaaaaA">
                                      <p:cBhvr>
                                        <p:cTn id="205" dur="5000" fill="hold"/>
                                        <p:tgtEl>
                                          <p:spTgt spid="42"/>
                                        </p:tgtEl>
                                        <p:attrNameLst>
                                          <p:attrName>ppt_x</p:attrName>
                                          <p:attrName>ppt_y</p:attrName>
                                        </p:attrNameLst>
                                      </p:cBhvr>
                                      <p:rCtr x="200" y="0"/>
                                    </p:animMotion>
                                  </p:childTnLst>
                                </p:cTn>
                              </p:par>
                              <p:par>
                                <p:cTn id="206" presetID="0" presetClass="path" presetSubtype="0" accel="50000" decel="50000" fill="hold" grpId="1" nodeType="withEffect">
                                  <p:stCondLst>
                                    <p:cond delay="0"/>
                                  </p:stCondLst>
                                  <p:childTnLst>
                                    <p:animMotion origin="layout" path="M 0 0 C 0.00503 0.00463 0.01024 0.00926 0.00694 -0.00556 C 0.00364 -0.02037 -0.01545 -0.07107 -0.01945 -0.08889 C -0.02344 -0.10671 -0.01997 -0.11204 -0.01667 -0.11296 C -0.01337 -0.11389 -0.00643 -0.09977 0 -0.09445 C 0.00642 -0.08912 0.0118 -0.08171 0.02222 -0.08148 C 0.03264 -0.08125 0.05225 -0.08958 0.0625 -0.09259 C 0.07274 -0.0956 0.07482 -0.09745 0.08333 -0.1 C 0.09184 -0.10255 0.10538 -0.10625 0.11389 -0.10741 C 0.12239 -0.10857 0.12413 -0.11134 0.13472 -0.10741 C 0.14531 -0.10347 0.15989 -0.08912 0.17777 -0.08333 C 0.19566 -0.07755 0.2217 -0.07222 0.24166 -0.07222 C 0.26163 -0.07222 0.28211 -0.08033 0.29722 -0.08333 C 0.31232 -0.08634 0.32274 -0.09074 0.33194 -0.09074 C 0.34114 -0.09074 0.34461 -0.08773 0.35277 -0.08333 C 0.36093 -0.07894 0.36684 -0.07107 0.38055 -0.06482 C 0.39427 -0.05857 0.42274 -0.05208 0.43472 -0.0463 C 0.4467 -0.04051 0.45503 -0.0331 0.45277 -0.02963 C 0.45052 -0.02616 0.43316 -0.02616 0.42083 -0.02593 C 0.4085 -0.0257 0.39166 -0.02616 0.37916 -0.02778 C 0.36666 -0.0294 0.35816 -0.03357 0.34583 -0.03519 C 0.3335 -0.03681 0.31597 -0.03681 0.30555 -0.03704 C 0.29514 -0.03727 0.29149 -0.03495 0.28333 -0.03704 C 0.27517 -0.03912 0.26336 -0.0507 0.25694 -0.05 C 0.25052 -0.04931 0.25 -0.03634 0.24444 -0.03333 C 0.23889 -0.03033 0.23194 -0.03264 0.22361 -0.03148 C 0.21527 -0.03033 0.20364 -0.02708 0.19444 -0.02593 C 0.18524 -0.02477 0.1776 -0.025 0.16805 -0.02408 C 0.1585 -0.02315 0.14531 -0.0213 0.1375 -0.02037 C 0.12968 -0.01945 0.12847 -0.01921 0.12083 -0.01852 C 0.11319 -0.01783 0.09982 -0.0169 0.09166 -0.01667 C 0.0835 -0.01644 0.08385 -0.01759 0.07222 -0.01667 C 0.06059 -0.01574 0.02656 -0.00926 0.02222 -0.01111 C 0.01788 -0.01296 0.03802 -0.02245 0.04583 -0.02778 C 0.05364 -0.0331 0.05902 -0.03912 0.06944 -0.04259 C 0.07986 -0.04607 0.09566 -0.0463 0.10833 -0.04815 C 0.121 -0.05 0.13593 -0.05255 0.14583 -0.0537 C 0.15573 -0.05486 0.15885 -0.05556 0.16805 -0.05556 C 0.17725 -0.05556 0.18941 -0.05394 0.20139 -0.0537 C 0.21336 -0.05347 0.22847 -0.0537 0.24027 -0.0537 C 0.25208 -0.0537 0.26215 -0.0537 0.27222 -0.0537 " pathEditMode="relative" rAng="0" ptsTypes="aaaaaaaaaaaaaaaaaaaaaaaaaaaaaaaaaaaaaaaaA">
                                      <p:cBhvr>
                                        <p:cTn id="207" dur="5000" fill="hold"/>
                                        <p:tgtEl>
                                          <p:spTgt spid="13"/>
                                        </p:tgtEl>
                                        <p:attrNameLst>
                                          <p:attrName>ppt_x</p:attrName>
                                          <p:attrName>ppt_y</p:attrName>
                                        </p:attrNameLst>
                                      </p:cBhvr>
                                      <p:rCtr x="0" y="0"/>
                                    </p:animMotion>
                                  </p:childTnLst>
                                </p:cTn>
                              </p:par>
                              <p:par>
                                <p:cTn id="208" presetID="0" presetClass="path" presetSubtype="0" accel="50000" decel="50000" fill="hold" grpId="1" nodeType="withEffect">
                                  <p:stCondLst>
                                    <p:cond delay="0"/>
                                  </p:stCondLst>
                                  <p:childTnLst>
                                    <p:animMotion origin="layout" path="M 0 0 C 0.0066 0.00139 0.0132 0.00278 0.02362 0.00555 C 0.03403 0.00833 0.05139 0.01134 0.0625 0.01667 C 0.07362 0.02199 0.07639 0.02685 0.09028 0.03704 C 0.10417 0.04722 0.13039 0.07037 0.14584 0.07778 C 0.16129 0.08518 0.16997 0.08079 0.18334 0.08148 C 0.19671 0.08218 0.21511 0.07893 0.22639 0.08148 C 0.23768 0.08403 0.24098 0.08588 0.25139 0.0963 C 0.26181 0.10671 0.27518 0.13611 0.28889 0.14444 C 0.30261 0.15278 0.32344 0.14537 0.33334 0.1463 C 0.34323 0.14722 0.34636 0.14606 0.34862 0.15 C 0.35087 0.15393 0.35278 0.16643 0.34723 0.17037 C 0.34167 0.1743 0.32639 0.17292 0.31528 0.17407 C 0.30417 0.17523 0.28941 0.17893 0.28056 0.17778 C 0.27171 0.17662 0.2724 0.1713 0.2625 0.16667 C 0.25261 0.16204 0.23542 0.15208 0.22084 0.15 C 0.20625 0.14792 0.18612 0.15278 0.175 0.1537 C 0.16389 0.15463 0.16303 0.15393 0.15417 0.15555 C 0.14532 0.15718 0.13542 0.16134 0.12223 0.16296 C 0.10903 0.16458 0.08473 0.16296 0.075 0.16481 C 0.06528 0.16667 0.06233 0.17106 0.06389 0.17407 C 0.06546 0.17708 0.07483 0.18125 0.08473 0.18333 C 0.09462 0.18542 0.11094 0.18542 0.12362 0.18704 C 0.13629 0.18866 0.15018 0.19167 0.16112 0.19259 C 0.17205 0.19352 0.17691 0.19329 0.18889 0.19259 C 0.20087 0.1919 0.22171 0.18495 0.23334 0.18889 C 0.24497 0.19282 0.25157 0.20463 0.25834 0.21667 " pathEditMode="relative" rAng="0" ptsTypes="aaaaaaaaaaaaaaaaaaaaaaaaaaA">
                                      <p:cBhvr>
                                        <p:cTn id="209" dur="5000" fill="hold"/>
                                        <p:tgtEl>
                                          <p:spTgt spid="38"/>
                                        </p:tgtEl>
                                        <p:attrNameLst>
                                          <p:attrName>ppt_x</p:attrName>
                                          <p:attrName>ppt_y</p:attrName>
                                        </p:attrNameLst>
                                      </p:cBhvr>
                                      <p:rCtr x="0" y="0"/>
                                    </p:animMotion>
                                  </p:childTnLst>
                                </p:cTn>
                              </p:par>
                              <p:par>
                                <p:cTn id="210" presetID="0" presetClass="path" presetSubtype="0" accel="50000" decel="50000" fill="hold" grpId="1" nodeType="withEffect">
                                  <p:stCondLst>
                                    <p:cond delay="0"/>
                                  </p:stCondLst>
                                  <p:childTnLst>
                                    <p:animMotion origin="layout" path="M 0 0 C 0.00156 -0.0037 0.0033 -0.00741 0.00556 -0.01296 C 0.00781 -0.01852 0.01111 -0.02778 0.01389 -0.03333 C 0.01667 -0.03889 0.01927 -0.0419 0.02222 -0.0463 C 0.02517 -0.05069 0.02934 -0.05394 0.03194 -0.05926 C 0.03455 -0.06458 0.03281 -0.08056 0.0375 -0.07778 C 0.04219 -0.075 0.05694 -0.05394 0.05972 -0.04259 C 0.0625 -0.03125 0.06024 -0.01968 0.05417 -0.00926 C 0.04809 0.00116 0.02413 0.00926 0.02361 0.02037 C 0.02309 0.03148 0.05052 0.04537 0.05139 0.05741 C 0.05226 0.06944 0.02778 0.07963 0.02917 0.09259 C 0.03056 0.10556 0.05573 0.11921 0.05972 0.13518 C 0.06372 0.15116 0.05642 0.17731 0.05278 0.18889 C 0.04913 0.20046 0.04531 0.20648 0.0375 0.20556 C 0.02969 0.20463 0.01649 0.19421 0.00556 0.18333 C -0.00538 0.17245 -0.02153 0.15486 -0.02778 0.14074 C -0.03403 0.12662 -0.03073 0.10903 -0.03194 0.09815 C -0.03316 0.08727 -0.03316 0.08773 -0.03472 0.07593 C -0.03628 0.06412 -0.0375 0.03704 -0.04167 0.02778 C -0.04583 0.01852 -0.0533 0.01389 -0.05972 0.02037 C -0.06615 0.02685 -0.07448 0.04907 -0.08056 0.06667 C -0.08663 0.08426 -0.09184 0.11319 -0.09583 0.12593 C -0.09983 0.13866 -0.10208 0.14051 -0.10417 0.14259 " pathEditMode="relative" rAng="0" ptsTypes="aaaaaaaaaaaaaaaaaaaaaaA">
                                      <p:cBhvr>
                                        <p:cTn id="211" dur="5000" fill="hold"/>
                                        <p:tgtEl>
                                          <p:spTgt spid="53"/>
                                        </p:tgtEl>
                                        <p:attrNameLst>
                                          <p:attrName>ppt_x</p:attrName>
                                          <p:attrName>ppt_y</p:attrName>
                                        </p:attrNameLst>
                                      </p:cBhvr>
                                      <p:rCtr x="0" y="0"/>
                                    </p:animMotion>
                                  </p:childTnLst>
                                </p:cTn>
                              </p:par>
                              <p:par>
                                <p:cTn id="212" presetID="0" presetClass="path" presetSubtype="0" accel="50000" decel="50000" fill="hold" grpId="1" nodeType="withEffect">
                                  <p:stCondLst>
                                    <p:cond delay="0"/>
                                  </p:stCondLst>
                                  <p:childTnLst>
                                    <p:animMotion origin="layout" path="M -2.22222E-6 -7.40741E-7 C -0.00694 0.00324 -0.01388 0.00648 -0.01944 0.01111 C -0.025 0.01574 -0.0335 0.02107 -0.03333 0.02778 C -0.03316 0.03449 -0.02343 0.04514 -0.01805 0.05185 C -0.01267 0.05857 -0.00885 0.05903 -0.00138 0.06852 C 0.00608 0.07801 0.01684 0.0963 0.02639 0.10926 C 0.03594 0.12222 0.04653 0.13796 0.05556 0.1463 C 0.06459 0.15463 0.07084 0.15532 0.08056 0.15926 C 0.09028 0.1632 0.10487 0.16296 0.11389 0.17037 C 0.12292 0.17778 0.1283 0.19282 0.13473 0.2037 C 0.14115 0.21458 0.14705 0.22986 0.15278 0.23519 C 0.15851 0.24051 0.15903 0.23866 0.16945 0.23519 C 0.17987 0.23171 0.20573 0.21968 0.21528 0.21482 C 0.22483 0.20995 0.22761 0.20949 0.22639 0.20556 C 0.22518 0.20162 0.21511 0.19468 0.20834 0.19074 C 0.20157 0.18681 0.19653 0.18449 0.18612 0.18148 C 0.1757 0.17847 0.15573 0.17431 0.14584 0.17222 C 0.13594 0.17014 0.12969 0.16921 0.12639 0.16852 " pathEditMode="relative" rAng="0" ptsTypes="aaaaaaaaaaaaaaaaaA">
                                      <p:cBhvr>
                                        <p:cTn id="213" dur="5000" fill="hold"/>
                                        <p:tgtEl>
                                          <p:spTgt spid="20"/>
                                        </p:tgtEl>
                                        <p:attrNameLst>
                                          <p:attrName>ppt_x</p:attrName>
                                          <p:attrName>ppt_y</p:attrName>
                                        </p:attrNameLst>
                                      </p:cBhvr>
                                      <p:rCtr x="0" y="0"/>
                                    </p:animMotion>
                                  </p:childTnLst>
                                </p:cTn>
                              </p:par>
                              <p:par>
                                <p:cTn id="214" presetID="0" presetClass="path" presetSubtype="0" accel="50000" decel="50000" fill="hold" grpId="1" nodeType="withEffect">
                                  <p:stCondLst>
                                    <p:cond delay="0"/>
                                  </p:stCondLst>
                                  <p:childTnLst>
                                    <p:animMotion origin="layout" path="M 3.33333E-6 -2.96296E-6 C 0.00555 0.00231 0.01128 0.00486 0.01667 0.00926 C 0.02205 0.01366 0.02656 0.02106 0.03194 0.02592 C 0.03733 0.03079 0.04236 0.03588 0.04861 0.03889 C 0.05486 0.0419 0.06302 0.04722 0.06944 0.04444 C 0.07587 0.04166 0.08333 0.02963 0.0875 0.02222 C 0.09167 0.01481 0.09305 0.00903 0.09444 -2.96296E-6 C 0.09583 -0.00903 0.09375 -0.0213 0.09583 -0.03148 C 0.09792 -0.04167 0.09948 -0.05278 0.10694 -0.06111 C 0.11441 -0.06945 0.13142 -0.07685 0.14028 -0.08148 C 0.14913 -0.08611 0.15434 -0.08681 0.15972 -0.08889 C 0.1651 -0.09097 0.16597 -0.09236 0.17222 -0.09445 C 0.17847 -0.09653 0.1901 -0.09746 0.19722 -0.10185 C 0.20434 -0.10625 0.21233 -0.11482 0.21528 -0.12037 C 0.21823 -0.12593 0.21875 -0.13079 0.21528 -0.13519 C 0.2118 -0.13959 0.20399 -0.14144 0.19444 -0.1463 C 0.18489 -0.15116 0.17101 -0.15625 0.15833 -0.16482 C 0.14566 -0.17338 0.125 -0.18611 0.11805 -0.19815 C 0.11111 -0.21019 0.11667 -0.22384 0.11667 -0.23704 C 0.11667 -0.25023 0.11788 -0.26459 0.11805 -0.27778 C 0.11823 -0.29097 0.11406 -0.30764 0.11805 -0.31667 C 0.12205 -0.3257 0.13663 -0.32709 0.14167 -0.33148 C 0.1467 -0.33588 0.14757 -0.33935 0.14861 -0.34259 " pathEditMode="relative" rAng="0" ptsTypes="aaaaaaaaaaaaaaaaaaaaaaA">
                                      <p:cBhvr>
                                        <p:cTn id="215" dur="5000" fill="hold"/>
                                        <p:tgtEl>
                                          <p:spTgt spid="21"/>
                                        </p:tgtEl>
                                        <p:attrNameLst>
                                          <p:attrName>ppt_x</p:attrName>
                                          <p:attrName>ppt_y</p:attrName>
                                        </p:attrNameLst>
                                      </p:cBhvr>
                                      <p:rCtr x="0" y="0"/>
                                    </p:animMotion>
                                  </p:childTnLst>
                                </p:cTn>
                              </p:par>
                              <p:par>
                                <p:cTn id="216" presetID="0" presetClass="path" presetSubtype="0" accel="50000" decel="50000" fill="hold" grpId="1" nodeType="withEffect">
                                  <p:stCondLst>
                                    <p:cond delay="0"/>
                                  </p:stCondLst>
                                  <p:childTnLst>
                                    <p:animMotion origin="layout" path="M 1.94444E-6 1.11111E-6 C 0.00851 -0.00301 0.01719 -0.00579 0.025 -0.00926 C 0.03281 -0.01273 0.03733 -0.01852 0.04722 -0.02037 C 0.05712 -0.02222 0.07101 -0.02014 0.08472 -0.02037 C 0.09844 -0.0206 0.11875 -0.01921 0.12917 -0.02222 C 0.13958 -0.02523 0.1467 -0.03449 0.14722 -0.03889 C 0.14774 -0.04329 0.13906 -0.04629 0.13195 -0.04815 C 0.12483 -0.05 0.11476 -0.04699 0.10417 -0.05 C 0.09358 -0.05301 0.07726 -0.06296 0.06806 -0.06667 C 0.05886 -0.07037 0.05851 -0.06944 0.04861 -0.07222 C 0.03872 -0.075 0.01649 -0.07893 0.00833 -0.08333 C 0.00017 -0.08773 0.00226 -0.09282 1.94444E-6 -0.09815 C -0.00226 -0.10347 -0.00156 -0.11134 -0.00555 -0.11481 C -0.00955 -0.11829 -0.01788 -0.11875 -0.02361 -0.11852 C -0.02934 -0.11829 -0.03542 -0.11643 -0.04028 -0.11296 C -0.04514 -0.10949 -0.04722 -0.10463 -0.05278 -0.09815 C -0.05833 -0.09167 -0.06597 -0.08055 -0.07361 -0.07407 C -0.08125 -0.06759 -0.08993 -0.06342 -0.09861 -0.05926 " pathEditMode="relative" rAng="0" ptsTypes="aaaaaaaaaaaaaaaaaA">
                                      <p:cBhvr>
                                        <p:cTn id="217" dur="5000" fill="hold"/>
                                        <p:tgtEl>
                                          <p:spTgt spid="5"/>
                                        </p:tgtEl>
                                        <p:attrNameLst>
                                          <p:attrName>ppt_x</p:attrName>
                                          <p:attrName>ppt_y</p:attrName>
                                        </p:attrNameLst>
                                      </p:cBhvr>
                                      <p:rCtr x="0" y="0"/>
                                    </p:animMotion>
                                  </p:childTnLst>
                                </p:cTn>
                              </p:par>
                              <p:par>
                                <p:cTn id="218" presetID="0" presetClass="path" presetSubtype="0" accel="50000" decel="50000" fill="hold" grpId="1" nodeType="withEffect">
                                  <p:stCondLst>
                                    <p:cond delay="0"/>
                                  </p:stCondLst>
                                  <p:childTnLst>
                                    <p:animMotion origin="layout" path="M -8.33333E-7 -1.85185E-6 C 0.00035 0.00602 0.0007 0.01204 0.00278 0.02037 C 0.00486 0.0287 0.00816 0.04074 0.0125 0.05 C 0.01684 0.05926 0.0217 0.06667 0.02917 0.07592 C 0.03664 0.08518 0.05052 0.09745 0.05695 0.10555 C 0.06337 0.11366 0.06528 0.11852 0.06806 0.12407 C 0.07084 0.12963 0.075 0.13171 0.07361 0.13889 C 0.07223 0.14606 0.06545 0.15741 0.05973 0.16667 C 0.054 0.17592 0.04792 0.1831 0.03889 0.19444 C 0.02986 0.20579 0.01372 0.2243 0.00556 0.23518 C -0.0026 0.24606 -0.00416 0.25486 -0.00972 0.25926 C -0.01527 0.26366 -0.02083 0.26204 -0.02777 0.26111 C -0.03472 0.26018 -0.04496 0.25717 -0.05139 0.2537 C -0.05781 0.25023 -0.06111 0.24421 -0.06666 0.24074 C -0.07222 0.23727 -0.08177 0.24004 -0.08472 0.23333 C -0.08767 0.22662 -0.08402 0.20926 -0.08472 0.2 C -0.08541 0.19074 -0.08611 0.18495 -0.08889 0.17778 C -0.09166 0.1706 -0.09739 0.16227 -0.10139 0.15741 C -0.10538 0.15254 -0.10677 0.14792 -0.1125 0.14815 C -0.11823 0.14838 -0.12847 0.15116 -0.13611 0.15926 C -0.14375 0.16736 -0.15104 0.18171 -0.15833 0.19629 " pathEditMode="relative" rAng="0" ptsTypes="aaaaaaaaaaaaaaaaaaaaA">
                                      <p:cBhvr>
                                        <p:cTn id="219" dur="5000" fill="hold"/>
                                        <p:tgtEl>
                                          <p:spTgt spid="54"/>
                                        </p:tgtEl>
                                        <p:attrNameLst>
                                          <p:attrName>ppt_x</p:attrName>
                                          <p:attrName>ppt_y</p:attrName>
                                        </p:attrNameLst>
                                      </p:cBhvr>
                                      <p:rCtr x="0" y="0"/>
                                    </p:animMotion>
                                  </p:childTnLst>
                                </p:cTn>
                              </p:par>
                              <p:par>
                                <p:cTn id="220" presetID="0" presetClass="path" presetSubtype="0" accel="50000" decel="50000" fill="hold" grpId="1" nodeType="withEffect">
                                  <p:stCondLst>
                                    <p:cond delay="0"/>
                                  </p:stCondLst>
                                  <p:childTnLst>
                                    <p:animMotion origin="layout" path="M -5.55556E-7 4.44444E-6 C -0.0052 0.00301 -0.01024 0.00625 -0.01388 0.01111 C -0.01753 0.01597 -0.02031 0.02083 -0.02222 0.02963 C -0.02413 0.03842 -0.02222 0.05555 -0.025 0.06481 C -0.02777 0.07407 -0.0335 0.07685 -0.03888 0.08518 C -0.04427 0.09352 -0.0519 0.10903 -0.05694 0.11481 C -0.06198 0.1206 -0.06041 0.12245 -0.06944 0.12037 C -0.07847 0.11829 -0.1019 0.10764 -0.11112 0.10185 C -0.12032 0.09606 -0.11997 0.09097 -0.125 0.08518 C -0.13004 0.0794 -0.13421 0.07153 -0.14167 0.06666 C -0.14914 0.0618 -0.16112 0.06041 -0.16945 0.05555 C -0.17778 0.05069 -0.18664 0.04259 -0.19167 0.03704 C -0.19671 0.03148 -0.20139 0.02685 -0.2 0.02222 C -0.19862 0.01759 -0.18941 0.01875 -0.18334 0.00926 C -0.17726 -0.00023 -0.16858 -0.02709 -0.16389 -0.03519 C -0.15921 -0.04329 -0.15921 -0.03403 -0.15556 -0.03889 C -0.15191 -0.04375 -0.14601 -0.05741 -0.14167 -0.06482 C -0.13733 -0.07222 -0.13386 -0.07801 -0.12917 -0.08334 C -0.12448 -0.08866 -0.11962 -0.09051 -0.11389 -0.0963 C -0.10816 -0.10209 -0.10069 -0.11273 -0.09445 -0.11852 C -0.0882 -0.12431 -0.08108 -0.12963 -0.07638 -0.13148 C -0.0717 -0.13334 -0.07101 -0.13426 -0.06666 -0.12963 C -0.06232 -0.125 -0.05433 -0.1081 -0.05 -0.10371 C -0.04565 -0.09931 -0.04305 -0.10162 -0.04027 -0.10371 " pathEditMode="relative" rAng="0" ptsTypes="aaaaaaaaaaaaaaaaaaaaaaaA">
                                      <p:cBhvr>
                                        <p:cTn id="221" dur="5000" fill="hold"/>
                                        <p:tgtEl>
                                          <p:spTgt spid="14"/>
                                        </p:tgtEl>
                                        <p:attrNameLst>
                                          <p:attrName>ppt_x</p:attrName>
                                          <p:attrName>ppt_y</p:attrName>
                                        </p:attrNameLst>
                                      </p:cBhvr>
                                      <p:rCtr x="0" y="0"/>
                                    </p:animMotion>
                                  </p:childTnLst>
                                </p:cTn>
                              </p:par>
                              <p:par>
                                <p:cTn id="222" presetID="0" presetClass="path" presetSubtype="0" accel="50000" decel="50000" fill="hold" grpId="1" nodeType="withEffect">
                                  <p:stCondLst>
                                    <p:cond delay="0"/>
                                  </p:stCondLst>
                                  <p:childTnLst>
                                    <p:animMotion origin="layout" path="M -2.77778E-6 1.85185E-6 C -0.01076 -0.00278 -0.02135 -0.00556 -0.03056 -0.00741 C -0.03976 -0.00926 -0.04844 -0.01204 -0.05556 -0.01112 C -0.06267 -0.01019 -0.06736 -0.00394 -0.07361 -0.00186 C -0.07986 0.00023 -0.08281 0.00069 -0.09306 0.00185 C -0.1033 0.003 -0.12483 0.00578 -0.13472 0.00555 C -0.14462 0.00532 -0.14375 0.00208 -0.15278 1.85185E-6 C -0.16181 -0.00209 -0.17778 -0.00394 -0.18889 -0.00741 C -0.2 -0.01088 -0.2125 -0.01644 -0.21944 -0.02038 C -0.22639 -0.02431 -0.23247 -0.02709 -0.23056 -0.03149 C -0.22865 -0.03588 -0.21545 -0.04329 -0.20833 -0.0463 C -0.20122 -0.04931 -0.19375 -0.04838 -0.1875 -0.05 C -0.18125 -0.05163 -0.17639 -0.05487 -0.17083 -0.05556 C -0.16528 -0.05625 -0.16476 -0.05463 -0.15417 -0.05371 C -0.14358 -0.05278 -0.11997 -0.04885 -0.10694 -0.05 C -0.09392 -0.05116 -0.0842 -0.05764 -0.07639 -0.06112 C -0.06858 -0.06459 -0.0651 -0.07038 -0.05972 -0.07038 C -0.05434 -0.07038 -0.05243 -0.06667 -0.04444 -0.06112 C -0.03646 -0.05556 -0.01962 -0.04098 -0.01111 -0.03704 C -0.0026 -0.03311 -0.00069 -0.03889 0.00694 -0.03704 C 0.01458 -0.03519 0.03003 -0.03079 0.03472 -0.02593 C 0.03941 -0.02107 0.03837 -0.01227 0.03472 -0.00741 C 0.03108 -0.00255 0.0217 0.00046 0.0125 0.0037 " pathEditMode="relative" rAng="0" ptsTypes="aaaaaaaaaaaaaaaaaaaaaaA">
                                      <p:cBhvr>
                                        <p:cTn id="223" dur="5000" fill="hold"/>
                                        <p:tgtEl>
                                          <p:spTgt spid="55"/>
                                        </p:tgtEl>
                                        <p:attrNameLst>
                                          <p:attrName>ppt_x</p:attrName>
                                          <p:attrName>ppt_y</p:attrName>
                                        </p:attrNameLst>
                                      </p:cBhvr>
                                      <p:rCtr x="0" y="0"/>
                                    </p:animMotion>
                                  </p:childTnLst>
                                </p:cTn>
                              </p:par>
                              <p:par>
                                <p:cTn id="224" presetID="12" presetClass="entr" presetSubtype="8" fill="hold" grpId="0" nodeType="withEffect">
                                  <p:stCondLst>
                                    <p:cond delay="0"/>
                                  </p:stCondLst>
                                  <p:childTnLst>
                                    <p:set>
                                      <p:cBhvr>
                                        <p:cTn id="225" dur="1" fill="hold">
                                          <p:stCondLst>
                                            <p:cond delay="0"/>
                                          </p:stCondLst>
                                        </p:cTn>
                                        <p:tgtEl>
                                          <p:spTgt spid="9"/>
                                        </p:tgtEl>
                                        <p:attrNameLst>
                                          <p:attrName>style.visibility</p:attrName>
                                        </p:attrNameLst>
                                      </p:cBhvr>
                                      <p:to>
                                        <p:strVal val="visible"/>
                                      </p:to>
                                    </p:set>
                                    <p:animEffect transition="in" filter="slide(fromLeft)">
                                      <p:cBhvr>
                                        <p:cTn id="226" dur="5000"/>
                                        <p:tgtEl>
                                          <p:spTgt spid="9"/>
                                        </p:tgtEl>
                                      </p:cBhvr>
                                    </p:animEffect>
                                  </p:childTnLst>
                                </p:cTn>
                              </p:par>
                              <p:par>
                                <p:cTn id="227" presetID="5" presetClass="entr" presetSubtype="10" fill="hold" grpId="0" nodeType="withEffect">
                                  <p:stCondLst>
                                    <p:cond delay="0"/>
                                  </p:stCondLst>
                                  <p:childTnLst>
                                    <p:set>
                                      <p:cBhvr>
                                        <p:cTn id="228" dur="1" fill="hold">
                                          <p:stCondLst>
                                            <p:cond delay="0"/>
                                          </p:stCondLst>
                                        </p:cTn>
                                        <p:tgtEl>
                                          <p:spTgt spid="61"/>
                                        </p:tgtEl>
                                        <p:attrNameLst>
                                          <p:attrName>style.visibility</p:attrName>
                                        </p:attrNameLst>
                                      </p:cBhvr>
                                      <p:to>
                                        <p:strVal val="visible"/>
                                      </p:to>
                                    </p:set>
                                    <p:animEffect transition="in" filter="checkerboard(across)">
                                      <p:cBhvr>
                                        <p:cTn id="229" dur="500"/>
                                        <p:tgtEl>
                                          <p:spTgt spid="61"/>
                                        </p:tgtEl>
                                      </p:cBhvr>
                                    </p:animEffect>
                                  </p:childTnLst>
                                </p:cTn>
                              </p:par>
                              <p:par>
                                <p:cTn id="230" presetID="5" presetClass="entr" presetSubtype="10" fill="hold" grpId="0" nodeType="withEffect">
                                  <p:stCondLst>
                                    <p:cond delay="0"/>
                                  </p:stCondLst>
                                  <p:childTnLst>
                                    <p:set>
                                      <p:cBhvr>
                                        <p:cTn id="231" dur="1" fill="hold">
                                          <p:stCondLst>
                                            <p:cond delay="0"/>
                                          </p:stCondLst>
                                        </p:cTn>
                                        <p:tgtEl>
                                          <p:spTgt spid="62"/>
                                        </p:tgtEl>
                                        <p:attrNameLst>
                                          <p:attrName>style.visibility</p:attrName>
                                        </p:attrNameLst>
                                      </p:cBhvr>
                                      <p:to>
                                        <p:strVal val="visible"/>
                                      </p:to>
                                    </p:set>
                                    <p:animEffect transition="in" filter="checkerboard(across)">
                                      <p:cBhvr>
                                        <p:cTn id="232" dur="500"/>
                                        <p:tgtEl>
                                          <p:spTgt spid="62"/>
                                        </p:tgtEl>
                                      </p:cBhvr>
                                    </p:animEffect>
                                  </p:childTnLst>
                                </p:cTn>
                              </p:par>
                              <p:par>
                                <p:cTn id="233" presetID="5" presetClass="entr" presetSubtype="10" fill="hold" grpId="0" nodeType="withEffect">
                                  <p:stCondLst>
                                    <p:cond delay="0"/>
                                  </p:stCondLst>
                                  <p:childTnLst>
                                    <p:set>
                                      <p:cBhvr>
                                        <p:cTn id="234" dur="1" fill="hold">
                                          <p:stCondLst>
                                            <p:cond delay="0"/>
                                          </p:stCondLst>
                                        </p:cTn>
                                        <p:tgtEl>
                                          <p:spTgt spid="63"/>
                                        </p:tgtEl>
                                        <p:attrNameLst>
                                          <p:attrName>style.visibility</p:attrName>
                                        </p:attrNameLst>
                                      </p:cBhvr>
                                      <p:to>
                                        <p:strVal val="visible"/>
                                      </p:to>
                                    </p:set>
                                    <p:animEffect transition="in" filter="checkerboard(across)">
                                      <p:cBhvr>
                                        <p:cTn id="235" dur="500"/>
                                        <p:tgtEl>
                                          <p:spTgt spid="63"/>
                                        </p:tgtEl>
                                      </p:cBhvr>
                                    </p:animEffect>
                                  </p:childTnLst>
                                </p:cTn>
                              </p:par>
                              <p:par>
                                <p:cTn id="236" presetID="5" presetClass="entr" presetSubtype="10" fill="hold" grpId="0" nodeType="withEffect">
                                  <p:stCondLst>
                                    <p:cond delay="0"/>
                                  </p:stCondLst>
                                  <p:childTnLst>
                                    <p:set>
                                      <p:cBhvr>
                                        <p:cTn id="237" dur="1" fill="hold">
                                          <p:stCondLst>
                                            <p:cond delay="0"/>
                                          </p:stCondLst>
                                        </p:cTn>
                                        <p:tgtEl>
                                          <p:spTgt spid="64"/>
                                        </p:tgtEl>
                                        <p:attrNameLst>
                                          <p:attrName>style.visibility</p:attrName>
                                        </p:attrNameLst>
                                      </p:cBhvr>
                                      <p:to>
                                        <p:strVal val="visible"/>
                                      </p:to>
                                    </p:set>
                                    <p:animEffect transition="in" filter="checkerboard(across)">
                                      <p:cBhvr>
                                        <p:cTn id="238" dur="500"/>
                                        <p:tgtEl>
                                          <p:spTgt spid="64"/>
                                        </p:tgtEl>
                                      </p:cBhvr>
                                    </p:animEffec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78"/>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28"/>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27"/>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9"/>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9"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51" grpId="0" animBg="1"/>
      <p:bldP spid="51" grpId="1" animBg="1"/>
      <p:bldP spid="52" grpId="0" animBg="1"/>
      <p:bldP spid="53" grpId="0" animBg="1"/>
      <p:bldP spid="53" grpId="1" animBg="1"/>
      <p:bldP spid="54" grpId="0" animBg="1"/>
      <p:bldP spid="54" grpId="1" animBg="1"/>
      <p:bldP spid="55" grpId="0" animBg="1"/>
      <p:bldP spid="55" grpId="1" animBg="1"/>
      <p:bldP spid="56" grpId="0"/>
      <p:bldP spid="57" grpId="0"/>
      <p:bldP spid="58" grpId="0" animBg="1"/>
      <p:bldP spid="58" grpId="1" animBg="1"/>
      <p:bldP spid="60" grpId="0" animBg="1"/>
      <p:bldP spid="61" grpId="0" animBg="1"/>
      <p:bldP spid="62" grpId="0"/>
      <p:bldP spid="63" grpId="0" animBg="1"/>
      <p:bldP spid="64" grpId="0"/>
      <p:bldP spid="7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6387" name="Picture 19" descr="蔗糖"/>
          <p:cNvPicPr>
            <a:picLocks noChangeAspect="1"/>
          </p:cNvPicPr>
          <p:nvPr/>
        </p:nvPicPr>
        <p:blipFill>
          <a:blip r:embed="rId1"/>
          <a:srcRect l="46126" t="21689"/>
          <a:stretch>
            <a:fillRect/>
          </a:stretch>
        </p:blipFill>
        <p:spPr>
          <a:xfrm>
            <a:off x="3898900" y="2636838"/>
            <a:ext cx="1155700" cy="2197100"/>
          </a:xfrm>
          <a:prstGeom prst="rect">
            <a:avLst/>
          </a:prstGeom>
          <a:noFill/>
          <a:ln w="9525">
            <a:noFill/>
          </a:ln>
        </p:spPr>
      </p:pic>
      <p:pic>
        <p:nvPicPr>
          <p:cNvPr id="186386" name="Picture 18" descr="水"/>
          <p:cNvPicPr>
            <a:picLocks noChangeAspect="1"/>
          </p:cNvPicPr>
          <p:nvPr/>
        </p:nvPicPr>
        <p:blipFill>
          <a:blip r:embed="rId2"/>
          <a:srcRect t="21689" r="50319"/>
          <a:stretch>
            <a:fillRect/>
          </a:stretch>
        </p:blipFill>
        <p:spPr>
          <a:xfrm>
            <a:off x="2819400" y="2636838"/>
            <a:ext cx="1066800" cy="2197100"/>
          </a:xfrm>
          <a:prstGeom prst="rect">
            <a:avLst/>
          </a:prstGeom>
          <a:noFill/>
          <a:ln w="9525">
            <a:noFill/>
          </a:ln>
        </p:spPr>
      </p:pic>
      <p:sp>
        <p:nvSpPr>
          <p:cNvPr id="186391" name="AutoShape 23"/>
          <p:cNvSpPr/>
          <p:nvPr/>
        </p:nvSpPr>
        <p:spPr bwMode="auto">
          <a:xfrm>
            <a:off x="1955800" y="4948238"/>
            <a:ext cx="1219200" cy="381000"/>
          </a:xfrm>
          <a:prstGeom prst="callout2">
            <a:avLst>
              <a:gd name="adj1" fmla="val 30000"/>
              <a:gd name="adj2" fmla="val 106250"/>
              <a:gd name="adj3" fmla="val 30000"/>
              <a:gd name="adj4" fmla="val 106250"/>
              <a:gd name="adj5" fmla="val -103750"/>
              <a:gd name="adj6" fmla="val 159245"/>
            </a:avLst>
          </a:prstGeom>
          <a:noFill/>
          <a:ln w="12700">
            <a:solidFill>
              <a:schemeClr val="tx1"/>
            </a:solidFill>
            <a:miter lim="800000"/>
          </a:ln>
          <a:effectLst/>
        </p:spPr>
        <p:txBody>
          <a:bodyPr tIns="0" rIns="0"/>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rPr>
              <a:t>半透膜</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endParaRPr>
          </a:p>
        </p:txBody>
      </p:sp>
      <p:sp>
        <p:nvSpPr>
          <p:cNvPr id="186389" name="Line 21"/>
          <p:cNvSpPr/>
          <p:nvPr/>
        </p:nvSpPr>
        <p:spPr>
          <a:xfrm>
            <a:off x="3906838" y="4286250"/>
            <a:ext cx="0" cy="552450"/>
          </a:xfrm>
          <a:prstGeom prst="line">
            <a:avLst/>
          </a:prstGeom>
          <a:ln w="38100" cap="flat" cmpd="sng">
            <a:solidFill>
              <a:schemeClr val="tx2"/>
            </a:solidFill>
            <a:prstDash val="solid"/>
            <a:headEnd type="none" w="med" len="med"/>
            <a:tailEnd type="none" w="med" len="med"/>
          </a:ln>
        </p:spPr>
      </p:sp>
      <p:sp>
        <p:nvSpPr>
          <p:cNvPr id="186402" name="Line 34"/>
          <p:cNvSpPr/>
          <p:nvPr/>
        </p:nvSpPr>
        <p:spPr>
          <a:xfrm>
            <a:off x="2566988" y="2628900"/>
            <a:ext cx="2928937" cy="0"/>
          </a:xfrm>
          <a:prstGeom prst="line">
            <a:avLst/>
          </a:prstGeom>
          <a:ln w="25400" cap="flat" cmpd="sng">
            <a:solidFill>
              <a:schemeClr val="tx1"/>
            </a:solidFill>
            <a:prstDash val="dash"/>
            <a:headEnd type="none" w="med" len="med"/>
            <a:tailEnd type="none" w="med" len="med"/>
          </a:ln>
        </p:spPr>
      </p:sp>
      <p:sp>
        <p:nvSpPr>
          <p:cNvPr id="68615" name="Rectangle 35"/>
          <p:cNvSpPr/>
          <p:nvPr/>
        </p:nvSpPr>
        <p:spPr>
          <a:xfrm>
            <a:off x="119063" y="247650"/>
            <a:ext cx="2216150" cy="685800"/>
          </a:xfrm>
          <a:prstGeom prst="rect">
            <a:avLst/>
          </a:prstGeom>
          <a:solidFill>
            <a:schemeClr val="accent1">
              <a:alpha val="14902"/>
            </a:schemeClr>
          </a:solidFill>
          <a:ln w="9525">
            <a:noFill/>
          </a:ln>
        </p:spPr>
        <p:txBody>
          <a:bodyPr anchor="b" anchorCtr="0"/>
          <a:p>
            <a:pPr eaLnBrk="1" hangingPunct="1"/>
            <a:r>
              <a:rPr lang="zh-CN" altLang="en-US" sz="3800" b="1" dirty="0">
                <a:latin typeface="Arial" panose="020B0604020202020204" pitchFamily="34" charset="0"/>
                <a:ea typeface="黑体" panose="02010609060101010101" pitchFamily="49" charset="-122"/>
              </a:rPr>
              <a:t>渗透实验</a:t>
            </a:r>
            <a:endParaRPr lang="zh-CN" altLang="en-US" sz="3800" b="1" dirty="0">
              <a:latin typeface="Arial" panose="020B0604020202020204" pitchFamily="34" charset="0"/>
              <a:ea typeface="黑体" panose="02010609060101010101" pitchFamily="49" charset="-122"/>
            </a:endParaRPr>
          </a:p>
        </p:txBody>
      </p:sp>
      <p:sp>
        <p:nvSpPr>
          <p:cNvPr id="186437" name="AutoShape 69"/>
          <p:cNvSpPr/>
          <p:nvPr/>
        </p:nvSpPr>
        <p:spPr bwMode="auto">
          <a:xfrm>
            <a:off x="1984375" y="4205288"/>
            <a:ext cx="685800" cy="381000"/>
          </a:xfrm>
          <a:prstGeom prst="callout2">
            <a:avLst>
              <a:gd name="adj1" fmla="val 30000"/>
              <a:gd name="adj2" fmla="val 111111"/>
              <a:gd name="adj3" fmla="val 30000"/>
              <a:gd name="adj4" fmla="val 111111"/>
              <a:gd name="adj5" fmla="val -25833"/>
              <a:gd name="adj6" fmla="val 159491"/>
            </a:avLst>
          </a:prstGeom>
          <a:noFill/>
          <a:ln w="12700">
            <a:solidFill>
              <a:schemeClr val="tx1"/>
            </a:solidFill>
            <a:miter lim="800000"/>
          </a:ln>
          <a:effectLst/>
        </p:spPr>
        <p:txBody>
          <a:bodyPr tIns="0" rIns="0"/>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rPr>
              <a:t>纯水</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endParaRPr>
          </a:p>
        </p:txBody>
      </p:sp>
      <p:grpSp>
        <p:nvGrpSpPr>
          <p:cNvPr id="2" name="Group 73"/>
          <p:cNvGrpSpPr/>
          <p:nvPr/>
        </p:nvGrpSpPr>
        <p:grpSpPr>
          <a:xfrm>
            <a:off x="4864100" y="3976688"/>
            <a:ext cx="1295400" cy="579437"/>
            <a:chOff x="1968" y="2880"/>
            <a:chExt cx="816" cy="365"/>
          </a:xfrm>
        </p:grpSpPr>
        <p:sp>
          <p:nvSpPr>
            <p:cNvPr id="186439" name="Rectangle 71"/>
            <p:cNvSpPr>
              <a:spLocks noChangeArrowheads="1"/>
            </p:cNvSpPr>
            <p:nvPr/>
          </p:nvSpPr>
          <p:spPr bwMode="auto">
            <a:xfrm>
              <a:off x="1968" y="3024"/>
              <a:ext cx="816" cy="221"/>
            </a:xfrm>
            <a:prstGeom prst="rect">
              <a:avLst/>
            </a:prstGeom>
            <a:noFill/>
            <a:ln w="9525">
              <a:noFill/>
              <a:miter lim="800000"/>
            </a:ln>
            <a:effectLst/>
          </p:spPr>
          <p:txBody>
            <a:bodyPr lIns="0" t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rPr>
                <a:t>蔗糖溶液</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endParaRPr>
            </a:p>
          </p:txBody>
        </p:sp>
        <p:sp>
          <p:nvSpPr>
            <p:cNvPr id="68622" name="Line 72"/>
            <p:cNvSpPr/>
            <p:nvPr/>
          </p:nvSpPr>
          <p:spPr>
            <a:xfrm>
              <a:off x="1968" y="2880"/>
              <a:ext cx="192" cy="144"/>
            </a:xfrm>
            <a:prstGeom prst="line">
              <a:avLst/>
            </a:prstGeom>
            <a:ln w="12700" cap="flat" cmpd="sng">
              <a:solidFill>
                <a:schemeClr val="tx1"/>
              </a:solidFill>
              <a:prstDash val="solid"/>
              <a:headEnd type="none" w="med" len="med"/>
              <a:tailEnd type="none" w="med" len="med"/>
            </a:ln>
          </p:spPr>
        </p:sp>
      </p:grpSp>
      <p:sp>
        <p:nvSpPr>
          <p:cNvPr id="68618" name="Text Box 15"/>
          <p:cNvSpPr txBox="1"/>
          <p:nvPr/>
        </p:nvSpPr>
        <p:spPr>
          <a:xfrm>
            <a:off x="6372225" y="6524625"/>
            <a:ext cx="1728788" cy="228600"/>
          </a:xfrm>
          <a:prstGeom prst="rect">
            <a:avLst/>
          </a:prstGeom>
          <a:solidFill>
            <a:schemeClr val="bg1"/>
          </a:solidFill>
          <a:ln w="12700">
            <a:noFill/>
          </a:ln>
        </p:spPr>
        <p:txBody>
          <a:bodyPr>
            <a:spAutoFit/>
          </a:bodyPr>
          <a:p>
            <a:pPr eaLnBrk="1" hangingPunct="1">
              <a:spcBef>
                <a:spcPct val="50000"/>
              </a:spcBef>
            </a:pPr>
            <a:endParaRPr lang="zh-CN" altLang="en-US" sz="900" dirty="0">
              <a:solidFill>
                <a:srgbClr val="FF3300"/>
              </a:solidFill>
              <a:latin typeface="Arial" panose="020B0604020202020204" pitchFamily="34" charset="0"/>
              <a:ea typeface="宋体" panose="02010600030101010101" pitchFamily="2" charset="-122"/>
            </a:endParaRPr>
          </a:p>
        </p:txBody>
      </p:sp>
      <p:pic>
        <p:nvPicPr>
          <p:cNvPr id="186377" name="Picture 9" descr="u型管"/>
          <p:cNvPicPr>
            <a:picLocks noChangeAspect="1"/>
          </p:cNvPicPr>
          <p:nvPr/>
        </p:nvPicPr>
        <p:blipFill>
          <a:blip r:embed="rId3"/>
          <a:stretch>
            <a:fillRect/>
          </a:stretch>
        </p:blipFill>
        <p:spPr>
          <a:xfrm>
            <a:off x="2819400" y="1981200"/>
            <a:ext cx="2243138" cy="2852738"/>
          </a:xfrm>
          <a:prstGeom prst="rect">
            <a:avLst/>
          </a:prstGeom>
          <a:noFill/>
          <a:ln w="9525">
            <a:noFill/>
          </a:ln>
        </p:spPr>
      </p:pic>
      <p:sp>
        <p:nvSpPr>
          <p:cNvPr id="68620" name="灯片编号占位符 13"/>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32" fill="hold" nodeType="clickEffect">
                                  <p:stCondLst>
                                    <p:cond delay="0"/>
                                  </p:stCondLst>
                                  <p:childTnLst>
                                    <p:set>
                                      <p:cBhvr>
                                        <p:cTn id="10" dur="1" fill="hold">
                                          <p:stCondLst>
                                            <p:cond delay="0"/>
                                          </p:stCondLst>
                                        </p:cTn>
                                        <p:tgtEl>
                                          <p:spTgt spid="186389"/>
                                        </p:tgtEl>
                                        <p:attrNameLst>
                                          <p:attrName>style.visibility</p:attrName>
                                        </p:attrNameLst>
                                      </p:cBhvr>
                                      <p:to>
                                        <p:strVal val="visible"/>
                                      </p:to>
                                    </p:set>
                                    <p:animEffect transition="in" filter="circle(out)">
                                      <p:cBhvr>
                                        <p:cTn id="11" dur="1000"/>
                                        <p:tgtEl>
                                          <p:spTgt spid="186389"/>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86391"/>
                                        </p:tgtEl>
                                        <p:attrNameLst>
                                          <p:attrName>style.visibility</p:attrName>
                                        </p:attrNameLst>
                                      </p:cBhvr>
                                      <p:to>
                                        <p:strVal val="visible"/>
                                      </p:to>
                                    </p:set>
                                    <p:animEffect transition="in" filter="wipe(right)">
                                      <p:cBhvr>
                                        <p:cTn id="15" dur="500"/>
                                        <p:tgtEl>
                                          <p:spTgt spid="1863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6386"/>
                                        </p:tgtEl>
                                        <p:attrNameLst>
                                          <p:attrName>style.visibility</p:attrName>
                                        </p:attrNameLst>
                                      </p:cBhvr>
                                      <p:to>
                                        <p:strVal val="visible"/>
                                      </p:to>
                                    </p:set>
                                    <p:animEffect transition="in" filter="wipe(down)">
                                      <p:cBhvr>
                                        <p:cTn id="20" dur="3000"/>
                                        <p:tgtEl>
                                          <p:spTgt spid="18638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6437"/>
                                        </p:tgtEl>
                                        <p:attrNameLst>
                                          <p:attrName>style.visibility</p:attrName>
                                        </p:attrNameLst>
                                      </p:cBhvr>
                                      <p:to>
                                        <p:strVal val="visible"/>
                                      </p:to>
                                    </p:set>
                                    <p:animEffect transition="in" filter="wipe(left)">
                                      <p:cBhvr>
                                        <p:cTn id="23" dur="2000"/>
                                        <p:tgtEl>
                                          <p:spTgt spid="186437"/>
                                        </p:tgtEl>
                                      </p:cBhvr>
                                    </p:animEffect>
                                  </p:childTnLst>
                                </p:cTn>
                              </p:par>
                            </p:childTnLst>
                          </p:cTn>
                        </p:par>
                        <p:par>
                          <p:cTn id="24" fill="hold">
                            <p:stCondLst>
                              <p:cond delay="3000"/>
                            </p:stCondLst>
                            <p:childTnLst>
                              <p:par>
                                <p:cTn id="25" presetID="22" presetClass="entr" presetSubtype="4" fill="hold" nodeType="afterEffect">
                                  <p:stCondLst>
                                    <p:cond delay="1000"/>
                                  </p:stCondLst>
                                  <p:childTnLst>
                                    <p:set>
                                      <p:cBhvr>
                                        <p:cTn id="26" dur="1" fill="hold">
                                          <p:stCondLst>
                                            <p:cond delay="0"/>
                                          </p:stCondLst>
                                        </p:cTn>
                                        <p:tgtEl>
                                          <p:spTgt spid="186387"/>
                                        </p:tgtEl>
                                        <p:attrNameLst>
                                          <p:attrName>style.visibility</p:attrName>
                                        </p:attrNameLst>
                                      </p:cBhvr>
                                      <p:to>
                                        <p:strVal val="visible"/>
                                      </p:to>
                                    </p:set>
                                    <p:animEffect transition="in" filter="wipe(down)">
                                      <p:cBhvr>
                                        <p:cTn id="27" dur="3000"/>
                                        <p:tgtEl>
                                          <p:spTgt spid="186387"/>
                                        </p:tgtEl>
                                      </p:cBhvr>
                                    </p:animEffect>
                                  </p:childTnLst>
                                </p:cTn>
                              </p:par>
                              <p:par>
                                <p:cTn id="28" presetID="22" presetClass="entr" presetSubtype="8" fill="hold" nodeType="withEffect">
                                  <p:stCondLst>
                                    <p:cond delay="1000"/>
                                  </p:stCondLst>
                                  <p:childTnLst>
                                    <p:set>
                                      <p:cBhvr>
                                        <p:cTn id="29" dur="1" fill="hold">
                                          <p:stCondLst>
                                            <p:cond delay="0"/>
                                          </p:stCondLst>
                                        </p:cTn>
                                        <p:tgtEl>
                                          <p:spTgt spid="186402"/>
                                        </p:tgtEl>
                                        <p:attrNameLst>
                                          <p:attrName>style.visibility</p:attrName>
                                        </p:attrNameLst>
                                      </p:cBhvr>
                                      <p:to>
                                        <p:strVal val="visible"/>
                                      </p:to>
                                    </p:set>
                                    <p:animEffect transition="in" filter="wipe(left)">
                                      <p:cBhvr>
                                        <p:cTn id="30" dur="3000"/>
                                        <p:tgtEl>
                                          <p:spTgt spid="186402"/>
                                        </p:tgtEl>
                                      </p:cBhvr>
                                    </p:animEffect>
                                  </p:childTnLst>
                                </p:cTn>
                              </p:par>
                              <p:par>
                                <p:cTn id="31" presetID="22" presetClass="entr" presetSubtype="8" fill="hold" nodeType="withEffect">
                                  <p:stCondLst>
                                    <p:cond delay="100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91" grpId="0" animBg="1"/>
      <p:bldP spid="1864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56"/>
          <p:cNvGrpSpPr/>
          <p:nvPr/>
        </p:nvGrpSpPr>
        <p:grpSpPr>
          <a:xfrm>
            <a:off x="6372225" y="4797425"/>
            <a:ext cx="1871663" cy="936625"/>
            <a:chOff x="4059" y="2432"/>
            <a:chExt cx="1497" cy="635"/>
          </a:xfrm>
        </p:grpSpPr>
        <p:sp>
          <p:nvSpPr>
            <p:cNvPr id="69660" name="Rectangle 50"/>
            <p:cNvSpPr/>
            <p:nvPr/>
          </p:nvSpPr>
          <p:spPr>
            <a:xfrm>
              <a:off x="4059" y="2432"/>
              <a:ext cx="1497" cy="635"/>
            </a:xfrm>
            <a:prstGeom prst="rect">
              <a:avLst/>
            </a:prstGeom>
            <a:noFill/>
            <a:ln w="9525" cap="flat" cmpd="sng">
              <a:solidFill>
                <a:schemeClr val="tx1"/>
              </a:solidFill>
              <a:prstDash val="solid"/>
              <a:miter/>
              <a:headEnd type="none" w="med" len="med"/>
              <a:tailEnd type="none" w="med" len="med"/>
            </a:ln>
          </p:spPr>
          <p:txBody>
            <a:bodyPr wrap="none" anchor="ctr" anchorCtr="0"/>
            <a:p>
              <a:pPr eaLnBrk="1" hangingPunct="1">
                <a:buNone/>
              </a:pPr>
              <a:r>
                <a:rPr lang="en-US" altLang="zh-CN" b="1" dirty="0">
                  <a:latin typeface="Times New Roman" panose="02020603050405020304" pitchFamily="18"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溶质分子</a:t>
              </a:r>
              <a:endParaRPr lang="zh-CN" altLang="en-US" b="1" dirty="0">
                <a:latin typeface="Arial" panose="020B0604020202020204" pitchFamily="34" charset="0"/>
                <a:ea typeface="宋体" panose="02010600030101010101" pitchFamily="2" charset="-122"/>
              </a:endParaRPr>
            </a:p>
            <a:p>
              <a:pPr eaLnBrk="1" hangingPunct="1">
                <a:buNone/>
              </a:pPr>
              <a:endParaRPr lang="zh-CN" altLang="en-US" b="1" dirty="0">
                <a:latin typeface="Arial" panose="020B0604020202020204" pitchFamily="34" charset="0"/>
                <a:ea typeface="宋体" panose="02010600030101010101" pitchFamily="2" charset="-122"/>
              </a:endParaRPr>
            </a:p>
            <a:p>
              <a:pPr eaLnBrk="1" hangingPunct="1">
                <a:buNone/>
              </a:pPr>
              <a:r>
                <a:rPr lang="en-US" altLang="zh-CN" b="1" dirty="0">
                  <a:latin typeface="Times New Roman" panose="02020603050405020304" pitchFamily="18"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溶剂分子</a:t>
              </a:r>
              <a:endParaRPr lang="zh-CN" altLang="en-US" b="1" dirty="0">
                <a:latin typeface="Arial" panose="020B0604020202020204" pitchFamily="34" charset="0"/>
                <a:ea typeface="宋体" panose="02010600030101010101" pitchFamily="2" charset="-122"/>
              </a:endParaRPr>
            </a:p>
          </p:txBody>
        </p:sp>
        <p:grpSp>
          <p:nvGrpSpPr>
            <p:cNvPr id="69661" name="Group 54"/>
            <p:cNvGrpSpPr/>
            <p:nvPr/>
          </p:nvGrpSpPr>
          <p:grpSpPr>
            <a:xfrm>
              <a:off x="4195" y="2477"/>
              <a:ext cx="227" cy="227"/>
              <a:chOff x="4195" y="2477"/>
              <a:chExt cx="227" cy="227"/>
            </a:xfrm>
          </p:grpSpPr>
          <p:sp>
            <p:nvSpPr>
              <p:cNvPr id="69663" name="AutoShape 51"/>
              <p:cNvSpPr/>
              <p:nvPr/>
            </p:nvSpPr>
            <p:spPr>
              <a:xfrm>
                <a:off x="4240" y="2523"/>
                <a:ext cx="137" cy="137"/>
              </a:xfrm>
              <a:custGeom>
                <a:avLst/>
                <a:gdLst>
                  <a:gd name="txL" fmla="*/ 3153 w 21600"/>
                  <a:gd name="txT" fmla="*/ 3153 h 21600"/>
                  <a:gd name="txR" fmla="*/ 18447 w 21600"/>
                  <a:gd name="txB" fmla="*/ 18447 h 2160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00">
                  <a:alpha val="100000"/>
                </a:srgbClr>
              </a:solidFill>
              <a:ln w="9525">
                <a:noFill/>
              </a:ln>
            </p:spPr>
            <p:txBody>
              <a:bodyPr/>
              <a:p>
                <a:endParaRPr lang="zh-CN" altLang="en-US"/>
              </a:p>
            </p:txBody>
          </p:sp>
          <p:sp>
            <p:nvSpPr>
              <p:cNvPr id="69664" name="AutoShape 52"/>
              <p:cNvSpPr/>
              <p:nvPr/>
            </p:nvSpPr>
            <p:spPr>
              <a:xfrm>
                <a:off x="4195" y="2477"/>
                <a:ext cx="227" cy="227"/>
              </a:xfrm>
              <a:custGeom>
                <a:avLst/>
                <a:gdLst>
                  <a:gd name="txL" fmla="*/ 3140 w 21600"/>
                  <a:gd name="txT" fmla="*/ 3140 h 21600"/>
                  <a:gd name="txR" fmla="*/ 18460 w 21600"/>
                  <a:gd name="txB" fmla="*/ 18460 h 2160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FF00">
                  <a:alpha val="100000"/>
                </a:srgbClr>
              </a:solidFill>
              <a:ln w="9525">
                <a:noFill/>
              </a:ln>
            </p:spPr>
            <p:txBody>
              <a:bodyPr/>
              <a:p>
                <a:endParaRPr lang="zh-CN" altLang="en-US"/>
              </a:p>
            </p:txBody>
          </p:sp>
          <p:sp>
            <p:nvSpPr>
              <p:cNvPr id="69665" name="Oval 53"/>
              <p:cNvSpPr/>
              <p:nvPr/>
            </p:nvSpPr>
            <p:spPr>
              <a:xfrm>
                <a:off x="4286" y="2568"/>
                <a:ext cx="45" cy="45"/>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sp>
          <p:nvSpPr>
            <p:cNvPr id="69662" name="Oval 55"/>
            <p:cNvSpPr/>
            <p:nvPr/>
          </p:nvSpPr>
          <p:spPr>
            <a:xfrm flipH="1">
              <a:off x="4332" y="2931"/>
              <a:ext cx="46" cy="45"/>
            </a:xfrm>
            <a:prstGeom prst="ellipse">
              <a:avLst/>
            </a:prstGeom>
            <a:solidFill>
              <a:srgbClr val="FF0000"/>
            </a:solidFill>
            <a:ln w="9525" cap="flat" cmpd="sng">
              <a:solidFill>
                <a:srgbClr val="FF0000"/>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pic>
        <p:nvPicPr>
          <p:cNvPr id="69635" name="Picture 2" descr="蔗糖"/>
          <p:cNvPicPr>
            <a:picLocks noChangeAspect="1"/>
          </p:cNvPicPr>
          <p:nvPr/>
        </p:nvPicPr>
        <p:blipFill>
          <a:blip r:embed="rId1"/>
          <a:srcRect l="46126" t="21689"/>
          <a:stretch>
            <a:fillRect/>
          </a:stretch>
        </p:blipFill>
        <p:spPr>
          <a:xfrm>
            <a:off x="3924300" y="2852738"/>
            <a:ext cx="1155700" cy="2197100"/>
          </a:xfrm>
          <a:prstGeom prst="rect">
            <a:avLst/>
          </a:prstGeom>
          <a:noFill/>
          <a:ln w="9525">
            <a:noFill/>
          </a:ln>
        </p:spPr>
      </p:pic>
      <p:pic>
        <p:nvPicPr>
          <p:cNvPr id="69636" name="Picture 3" descr="水"/>
          <p:cNvPicPr>
            <a:picLocks noChangeAspect="1"/>
          </p:cNvPicPr>
          <p:nvPr/>
        </p:nvPicPr>
        <p:blipFill>
          <a:blip r:embed="rId2"/>
          <a:srcRect t="36833" r="50319"/>
          <a:stretch>
            <a:fillRect/>
          </a:stretch>
        </p:blipFill>
        <p:spPr>
          <a:xfrm>
            <a:off x="2843213" y="3284538"/>
            <a:ext cx="1066800" cy="1771650"/>
          </a:xfrm>
          <a:prstGeom prst="rect">
            <a:avLst/>
          </a:prstGeom>
          <a:noFill/>
          <a:ln w="9525">
            <a:noFill/>
          </a:ln>
        </p:spPr>
      </p:pic>
      <p:sp>
        <p:nvSpPr>
          <p:cNvPr id="199686" name="AutoShape 6"/>
          <p:cNvSpPr/>
          <p:nvPr/>
        </p:nvSpPr>
        <p:spPr bwMode="auto">
          <a:xfrm>
            <a:off x="1979613" y="4797425"/>
            <a:ext cx="685800" cy="381000"/>
          </a:xfrm>
          <a:prstGeom prst="callout2">
            <a:avLst>
              <a:gd name="adj1" fmla="val 30000"/>
              <a:gd name="adj2" fmla="val 111111"/>
              <a:gd name="adj3" fmla="val 30000"/>
              <a:gd name="adj4" fmla="val 111111"/>
              <a:gd name="adj5" fmla="val -53750"/>
              <a:gd name="adj6" fmla="val 163426"/>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tIns="0" rIns="0"/>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纯水</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199690" name="Rectangle 10"/>
          <p:cNvSpPr/>
          <p:nvPr/>
        </p:nvSpPr>
        <p:spPr>
          <a:xfrm>
            <a:off x="2843213" y="2852738"/>
            <a:ext cx="485775" cy="431800"/>
          </a:xfrm>
          <a:prstGeom prst="rect">
            <a:avLst/>
          </a:prstGeom>
          <a:solidFill>
            <a:srgbClr val="3174C5"/>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9691" name="Rectangle 11"/>
          <p:cNvSpPr/>
          <p:nvPr/>
        </p:nvSpPr>
        <p:spPr>
          <a:xfrm>
            <a:off x="4572000" y="2420938"/>
            <a:ext cx="485775" cy="431800"/>
          </a:xfrm>
          <a:prstGeom prst="rect">
            <a:avLst/>
          </a:prstGeom>
          <a:solidFill>
            <a:srgbClr val="00CC00"/>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9640" name="Line 12"/>
          <p:cNvSpPr/>
          <p:nvPr/>
        </p:nvSpPr>
        <p:spPr>
          <a:xfrm>
            <a:off x="2627313" y="2852738"/>
            <a:ext cx="2786062" cy="0"/>
          </a:xfrm>
          <a:prstGeom prst="line">
            <a:avLst/>
          </a:prstGeom>
          <a:ln w="25400" cap="flat" cmpd="sng">
            <a:solidFill>
              <a:schemeClr val="tx1"/>
            </a:solidFill>
            <a:prstDash val="dash"/>
            <a:headEnd type="none" w="med" len="med"/>
            <a:tailEnd type="none" w="med" len="med"/>
          </a:ln>
        </p:spPr>
      </p:sp>
      <p:sp>
        <p:nvSpPr>
          <p:cNvPr id="69641" name="Rectangle 21"/>
          <p:cNvSpPr/>
          <p:nvPr/>
        </p:nvSpPr>
        <p:spPr>
          <a:xfrm>
            <a:off x="539750" y="1052513"/>
            <a:ext cx="1136650" cy="685800"/>
          </a:xfrm>
          <a:prstGeom prst="rect">
            <a:avLst/>
          </a:prstGeom>
          <a:solidFill>
            <a:schemeClr val="accent1">
              <a:alpha val="14902"/>
            </a:schemeClr>
          </a:solidFill>
          <a:ln w="9525">
            <a:noFill/>
          </a:ln>
        </p:spPr>
        <p:txBody>
          <a:bodyPr anchor="b" anchorCtr="0"/>
          <a:p>
            <a:pPr eaLnBrk="1" hangingPunct="1"/>
            <a:r>
              <a:rPr lang="zh-CN" altLang="en-US" sz="3200" b="1" dirty="0">
                <a:latin typeface="Arial" panose="020B0604020202020204" pitchFamily="34" charset="0"/>
                <a:ea typeface="黑体" panose="02010609060101010101" pitchFamily="49" charset="-122"/>
              </a:rPr>
              <a:t>渗透</a:t>
            </a:r>
            <a:endParaRPr lang="zh-CN" altLang="en-US" sz="3200" b="1" dirty="0">
              <a:latin typeface="Arial" panose="020B0604020202020204" pitchFamily="34" charset="0"/>
              <a:ea typeface="黑体" panose="02010609060101010101" pitchFamily="49" charset="-122"/>
            </a:endParaRPr>
          </a:p>
        </p:txBody>
      </p:sp>
      <p:sp>
        <p:nvSpPr>
          <p:cNvPr id="199767" name="AutoShape 87"/>
          <p:cNvSpPr/>
          <p:nvPr/>
        </p:nvSpPr>
        <p:spPr bwMode="auto">
          <a:xfrm>
            <a:off x="2051050" y="5373688"/>
            <a:ext cx="1219200" cy="381000"/>
          </a:xfrm>
          <a:prstGeom prst="callout2">
            <a:avLst>
              <a:gd name="adj1" fmla="val 30000"/>
              <a:gd name="adj2" fmla="val 106250"/>
              <a:gd name="adj3" fmla="val 30000"/>
              <a:gd name="adj4" fmla="val 106250"/>
              <a:gd name="adj5" fmla="val -153750"/>
              <a:gd name="adj6" fmla="val 153384"/>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tIns="0" rIns="0"/>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半透膜</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p:grpSp>
        <p:nvGrpSpPr>
          <p:cNvPr id="69643" name="Group 90"/>
          <p:cNvGrpSpPr/>
          <p:nvPr/>
        </p:nvGrpSpPr>
        <p:grpSpPr>
          <a:xfrm>
            <a:off x="4716463" y="4581525"/>
            <a:ext cx="1295400" cy="579438"/>
            <a:chOff x="1968" y="2880"/>
            <a:chExt cx="816" cy="365"/>
          </a:xfrm>
        </p:grpSpPr>
        <p:sp>
          <p:nvSpPr>
            <p:cNvPr id="199771" name="Rectangle 91"/>
            <p:cNvSpPr>
              <a:spLocks noChangeArrowheads="1"/>
            </p:cNvSpPr>
            <p:nvPr/>
          </p:nvSpPr>
          <p:spPr bwMode="auto">
            <a:xfrm>
              <a:off x="1968" y="3024"/>
              <a:ext cx="816" cy="221"/>
            </a:xfrm>
            <a:prstGeom prst="rect">
              <a:avLst/>
            </a:prstGeom>
            <a:noFill/>
            <a:ln w="19050">
              <a:noFill/>
              <a:miter lim="800000"/>
            </a:ln>
            <a:effectLst/>
          </p:spPr>
          <p:txBody>
            <a:bodyPr lIns="0" t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蔗糖溶液</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69659" name="Line 92"/>
            <p:cNvSpPr/>
            <p:nvPr/>
          </p:nvSpPr>
          <p:spPr>
            <a:xfrm>
              <a:off x="1968" y="2880"/>
              <a:ext cx="192" cy="144"/>
            </a:xfrm>
            <a:prstGeom prst="line">
              <a:avLst/>
            </a:prstGeom>
            <a:ln w="12700" cap="flat" cmpd="sng">
              <a:solidFill>
                <a:schemeClr val="tx1"/>
              </a:solidFill>
              <a:prstDash val="solid"/>
              <a:headEnd type="none" w="med" len="med"/>
              <a:tailEnd type="none" w="med" len="med"/>
            </a:ln>
          </p:spPr>
        </p:sp>
      </p:grpSp>
      <p:grpSp>
        <p:nvGrpSpPr>
          <p:cNvPr id="5" name="Group 106"/>
          <p:cNvGrpSpPr/>
          <p:nvPr/>
        </p:nvGrpSpPr>
        <p:grpSpPr>
          <a:xfrm>
            <a:off x="5294313" y="2447925"/>
            <a:ext cx="533400" cy="909638"/>
            <a:chOff x="2208" y="1776"/>
            <a:chExt cx="336" cy="576"/>
          </a:xfrm>
        </p:grpSpPr>
        <p:sp>
          <p:nvSpPr>
            <p:cNvPr id="69654" name="Line 101"/>
            <p:cNvSpPr/>
            <p:nvPr/>
          </p:nvSpPr>
          <p:spPr>
            <a:xfrm>
              <a:off x="2304" y="1776"/>
              <a:ext cx="0" cy="576"/>
            </a:xfrm>
            <a:prstGeom prst="line">
              <a:avLst/>
            </a:prstGeom>
            <a:ln w="19050" cap="flat" cmpd="sng">
              <a:solidFill>
                <a:schemeClr val="tx1"/>
              </a:solidFill>
              <a:prstDash val="solid"/>
              <a:headEnd type="arrow" w="med" len="med"/>
              <a:tailEnd type="arrow" w="med" len="med"/>
            </a:ln>
          </p:spPr>
        </p:sp>
        <p:sp>
          <p:nvSpPr>
            <p:cNvPr id="69655" name="Line 103"/>
            <p:cNvSpPr/>
            <p:nvPr/>
          </p:nvSpPr>
          <p:spPr>
            <a:xfrm>
              <a:off x="2208" y="1776"/>
              <a:ext cx="192" cy="0"/>
            </a:xfrm>
            <a:prstGeom prst="line">
              <a:avLst/>
            </a:prstGeom>
            <a:ln w="9525" cap="flat" cmpd="sng">
              <a:solidFill>
                <a:schemeClr val="tx1"/>
              </a:solidFill>
              <a:prstDash val="solid"/>
              <a:headEnd type="none" w="med" len="med"/>
              <a:tailEnd type="none" w="med" len="med"/>
            </a:ln>
          </p:spPr>
        </p:sp>
        <p:sp>
          <p:nvSpPr>
            <p:cNvPr id="69656" name="Line 104"/>
            <p:cNvSpPr/>
            <p:nvPr/>
          </p:nvSpPr>
          <p:spPr>
            <a:xfrm>
              <a:off x="2208" y="2352"/>
              <a:ext cx="192" cy="0"/>
            </a:xfrm>
            <a:prstGeom prst="line">
              <a:avLst/>
            </a:prstGeom>
            <a:ln w="9525" cap="flat" cmpd="sng">
              <a:solidFill>
                <a:schemeClr val="tx1"/>
              </a:solidFill>
              <a:prstDash val="solid"/>
              <a:headEnd type="none" w="med" len="med"/>
              <a:tailEnd type="none" w="med" len="med"/>
            </a:ln>
          </p:spPr>
        </p:sp>
        <p:sp>
          <p:nvSpPr>
            <p:cNvPr id="69657" name="Text Box 105"/>
            <p:cNvSpPr txBox="1"/>
            <p:nvPr/>
          </p:nvSpPr>
          <p:spPr>
            <a:xfrm>
              <a:off x="2304" y="1920"/>
              <a:ext cx="240" cy="231"/>
            </a:xfrm>
            <a:prstGeom prst="rect">
              <a:avLst/>
            </a:prstGeom>
            <a:noFill/>
            <a:ln w="9525">
              <a:noFill/>
            </a:ln>
          </p:spPr>
          <p:txBody>
            <a:bodyPr>
              <a:spAutoFit/>
            </a:bodyPr>
            <a:p>
              <a:pPr eaLnBrk="1" hangingPunct="1">
                <a:spcBef>
                  <a:spcPct val="50000"/>
                </a:spcBef>
              </a:pPr>
              <a:r>
                <a:rPr lang="en-US" altLang="zh-CN" b="1" dirty="0">
                  <a:latin typeface="Times New Roman" panose="02020603050405020304" pitchFamily="18" charset="0"/>
                  <a:ea typeface="宋体" panose="02010600030101010101" pitchFamily="2" charset="-122"/>
                </a:rPr>
                <a:t>h</a:t>
              </a:r>
              <a:endParaRPr lang="en-US" altLang="zh-CN" b="1" dirty="0">
                <a:latin typeface="Times New Roman" panose="02020603050405020304" pitchFamily="18" charset="0"/>
                <a:ea typeface="宋体" panose="02010600030101010101" pitchFamily="2" charset="-122"/>
              </a:endParaRPr>
            </a:p>
          </p:txBody>
        </p:sp>
      </p:grpSp>
      <p:sp>
        <p:nvSpPr>
          <p:cNvPr id="69645" name="Line 89"/>
          <p:cNvSpPr/>
          <p:nvPr/>
        </p:nvSpPr>
        <p:spPr>
          <a:xfrm>
            <a:off x="3924300" y="4508500"/>
            <a:ext cx="0" cy="552450"/>
          </a:xfrm>
          <a:prstGeom prst="line">
            <a:avLst/>
          </a:prstGeom>
          <a:ln w="38100" cap="flat" cmpd="sng">
            <a:solidFill>
              <a:schemeClr val="tx2"/>
            </a:solidFill>
            <a:prstDash val="solid"/>
            <a:headEnd type="none" w="med" len="med"/>
            <a:tailEnd type="none" w="med" len="med"/>
          </a:ln>
        </p:spPr>
      </p:sp>
      <p:sp>
        <p:nvSpPr>
          <p:cNvPr id="69646" name="Text Box 49"/>
          <p:cNvSpPr txBox="1"/>
          <p:nvPr/>
        </p:nvSpPr>
        <p:spPr>
          <a:xfrm>
            <a:off x="6443663" y="6524625"/>
            <a:ext cx="1728787" cy="228600"/>
          </a:xfrm>
          <a:prstGeom prst="rect">
            <a:avLst/>
          </a:prstGeom>
          <a:solidFill>
            <a:schemeClr val="bg1"/>
          </a:solidFill>
          <a:ln w="12700">
            <a:noFill/>
          </a:ln>
        </p:spPr>
        <p:txBody>
          <a:bodyPr>
            <a:spAutoFit/>
          </a:bodyPr>
          <a:p>
            <a:pPr eaLnBrk="1" hangingPunct="1">
              <a:spcBef>
                <a:spcPct val="50000"/>
              </a:spcBef>
            </a:pPr>
            <a:endParaRPr lang="zh-CN" altLang="en-US" sz="900" dirty="0">
              <a:solidFill>
                <a:srgbClr val="FF3300"/>
              </a:solidFill>
              <a:latin typeface="Arial" panose="020B0604020202020204" pitchFamily="34" charset="0"/>
              <a:ea typeface="宋体" panose="02010600030101010101" pitchFamily="2" charset="-122"/>
            </a:endParaRPr>
          </a:p>
        </p:txBody>
      </p:sp>
      <p:sp>
        <p:nvSpPr>
          <p:cNvPr id="69647" name="Freeform 65"/>
          <p:cNvSpPr/>
          <p:nvPr/>
        </p:nvSpPr>
        <p:spPr>
          <a:xfrm>
            <a:off x="3276600" y="3932238"/>
            <a:ext cx="650875" cy="6492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410" h="381">
                <a:moveTo>
                  <a:pt x="362" y="381"/>
                </a:moveTo>
                <a:cubicBezTo>
                  <a:pt x="375" y="372"/>
                  <a:pt x="389" y="364"/>
                  <a:pt x="402" y="355"/>
                </a:cubicBezTo>
                <a:cubicBezTo>
                  <a:pt x="410" y="350"/>
                  <a:pt x="403" y="334"/>
                  <a:pt x="396" y="328"/>
                </a:cubicBezTo>
                <a:cubicBezTo>
                  <a:pt x="385" y="319"/>
                  <a:pt x="355" y="314"/>
                  <a:pt x="355" y="314"/>
                </a:cubicBezTo>
                <a:cubicBezTo>
                  <a:pt x="330" y="276"/>
                  <a:pt x="305" y="293"/>
                  <a:pt x="268" y="274"/>
                </a:cubicBezTo>
                <a:cubicBezTo>
                  <a:pt x="245" y="263"/>
                  <a:pt x="239" y="248"/>
                  <a:pt x="215" y="241"/>
                </a:cubicBezTo>
                <a:cubicBezTo>
                  <a:pt x="197" y="223"/>
                  <a:pt x="193" y="209"/>
                  <a:pt x="168" y="201"/>
                </a:cubicBezTo>
                <a:cubicBezTo>
                  <a:pt x="158" y="191"/>
                  <a:pt x="143" y="185"/>
                  <a:pt x="134" y="174"/>
                </a:cubicBezTo>
                <a:cubicBezTo>
                  <a:pt x="130" y="169"/>
                  <a:pt x="132" y="160"/>
                  <a:pt x="128" y="154"/>
                </a:cubicBezTo>
                <a:cubicBezTo>
                  <a:pt x="112" y="127"/>
                  <a:pt x="83" y="97"/>
                  <a:pt x="61" y="73"/>
                </a:cubicBezTo>
                <a:cubicBezTo>
                  <a:pt x="47" y="32"/>
                  <a:pt x="43" y="24"/>
                  <a:pt x="7" y="0"/>
                </a:cubicBezTo>
                <a:cubicBezTo>
                  <a:pt x="12" y="61"/>
                  <a:pt x="0" y="158"/>
                  <a:pt x="74" y="180"/>
                </a:cubicBezTo>
                <a:cubicBezTo>
                  <a:pt x="113" y="222"/>
                  <a:pt x="61" y="162"/>
                  <a:pt x="94" y="214"/>
                </a:cubicBezTo>
                <a:cubicBezTo>
                  <a:pt x="101" y="225"/>
                  <a:pt x="113" y="231"/>
                  <a:pt x="121" y="241"/>
                </a:cubicBezTo>
                <a:cubicBezTo>
                  <a:pt x="139" y="264"/>
                  <a:pt x="158" y="284"/>
                  <a:pt x="175" y="308"/>
                </a:cubicBezTo>
                <a:cubicBezTo>
                  <a:pt x="183" y="336"/>
                  <a:pt x="195" y="333"/>
                  <a:pt x="221" y="341"/>
                </a:cubicBezTo>
                <a:cubicBezTo>
                  <a:pt x="251" y="371"/>
                  <a:pt x="331" y="365"/>
                  <a:pt x="369" y="368"/>
                </a:cubicBezTo>
                <a:cubicBezTo>
                  <a:pt x="378" y="337"/>
                  <a:pt x="378" y="342"/>
                  <a:pt x="362" y="381"/>
                </a:cubicBezTo>
                <a:close/>
              </a:path>
            </a:pathLst>
          </a:custGeom>
          <a:solidFill>
            <a:srgbClr val="3174C5">
              <a:alpha val="100000"/>
            </a:srgbClr>
          </a:solidFill>
          <a:ln w="9525">
            <a:noFill/>
          </a:ln>
        </p:spPr>
        <p:txBody>
          <a:bodyPr/>
          <a:p>
            <a:endParaRPr lang="zh-CN" altLang="en-US"/>
          </a:p>
        </p:txBody>
      </p:sp>
      <p:pic>
        <p:nvPicPr>
          <p:cNvPr id="69648" name="Picture 13" descr="u型管"/>
          <p:cNvPicPr>
            <a:picLocks noChangeAspect="1"/>
          </p:cNvPicPr>
          <p:nvPr/>
        </p:nvPicPr>
        <p:blipFill>
          <a:blip r:embed="rId3"/>
          <a:stretch>
            <a:fillRect/>
          </a:stretch>
        </p:blipFill>
        <p:spPr>
          <a:xfrm>
            <a:off x="2843213" y="2205038"/>
            <a:ext cx="2243137" cy="2852737"/>
          </a:xfrm>
          <a:prstGeom prst="rect">
            <a:avLst/>
          </a:prstGeom>
          <a:noFill/>
          <a:ln w="9525">
            <a:noFill/>
          </a:ln>
        </p:spPr>
      </p:pic>
      <p:grpSp>
        <p:nvGrpSpPr>
          <p:cNvPr id="6" name="Group 48"/>
          <p:cNvGrpSpPr/>
          <p:nvPr/>
        </p:nvGrpSpPr>
        <p:grpSpPr>
          <a:xfrm>
            <a:off x="2771775" y="3573463"/>
            <a:ext cx="2447925" cy="2374900"/>
            <a:chOff x="567" y="2478"/>
            <a:chExt cx="1814" cy="1661"/>
          </a:xfrm>
        </p:grpSpPr>
        <p:pic>
          <p:nvPicPr>
            <p:cNvPr id="69652" name="Picture 46" descr="f5"/>
            <p:cNvPicPr>
              <a:picLocks noChangeAspect="1"/>
            </p:cNvPicPr>
            <p:nvPr/>
          </p:nvPicPr>
          <p:blipFill>
            <a:blip r:embed="rId4"/>
            <a:stretch>
              <a:fillRect/>
            </a:stretch>
          </p:blipFill>
          <p:spPr>
            <a:xfrm>
              <a:off x="657" y="2523"/>
              <a:ext cx="1618" cy="1481"/>
            </a:xfrm>
            <a:prstGeom prst="rect">
              <a:avLst/>
            </a:prstGeom>
            <a:noFill/>
            <a:ln w="9525">
              <a:noFill/>
            </a:ln>
          </p:spPr>
        </p:pic>
        <p:sp>
          <p:nvSpPr>
            <p:cNvPr id="69653" name="Oval 47"/>
            <p:cNvSpPr/>
            <p:nvPr/>
          </p:nvSpPr>
          <p:spPr>
            <a:xfrm>
              <a:off x="567" y="2478"/>
              <a:ext cx="1814" cy="1661"/>
            </a:xfrm>
            <a:prstGeom prst="ellipse">
              <a:avLst/>
            </a:prstGeom>
            <a:noFill/>
            <a:ln w="19050" cap="flat" cmpd="sng">
              <a:solidFill>
                <a:schemeClr val="tx1"/>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sp>
        <p:nvSpPr>
          <p:cNvPr id="366660" name="Line 68"/>
          <p:cNvSpPr/>
          <p:nvPr/>
        </p:nvSpPr>
        <p:spPr>
          <a:xfrm>
            <a:off x="7097713" y="2005013"/>
            <a:ext cx="0" cy="2376487"/>
          </a:xfrm>
          <a:prstGeom prst="line">
            <a:avLst/>
          </a:prstGeom>
          <a:ln w="28575" cap="flat" cmpd="sng">
            <a:solidFill>
              <a:schemeClr val="tx1"/>
            </a:solidFill>
            <a:prstDash val="dash"/>
            <a:headEnd type="none" w="med" len="med"/>
            <a:tailEnd type="none" w="med" len="med"/>
          </a:ln>
        </p:spPr>
      </p:sp>
      <p:sp>
        <p:nvSpPr>
          <p:cNvPr id="3" name="灯片编号占位符 2"/>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grpId="0" nodeType="withEffect">
                                  <p:stCondLst>
                                    <p:cond delay="0"/>
                                  </p:stCondLst>
                                  <p:childTnLst>
                                    <p:animEffect transition="out" filter="wipe(up)">
                                      <p:cBhvr>
                                        <p:cTn id="6" dur="3000"/>
                                        <p:tgtEl>
                                          <p:spTgt spid="199690"/>
                                        </p:tgtEl>
                                      </p:cBhvr>
                                    </p:animEffect>
                                    <p:set>
                                      <p:cBhvr>
                                        <p:cTn id="7" dur="1" fill="hold">
                                          <p:stCondLst>
                                            <p:cond delay="2999"/>
                                          </p:stCondLst>
                                        </p:cTn>
                                        <p:tgtEl>
                                          <p:spTgt spid="199690"/>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99691"/>
                                        </p:tgtEl>
                                        <p:attrNameLst>
                                          <p:attrName>style.visibility</p:attrName>
                                        </p:attrNameLst>
                                      </p:cBhvr>
                                      <p:to>
                                        <p:strVal val="visible"/>
                                      </p:to>
                                    </p:set>
                                    <p:animEffect transition="in" filter="wipe(down)">
                                      <p:cBhvr>
                                        <p:cTn id="10" dur="3000"/>
                                        <p:tgtEl>
                                          <p:spTgt spid="199691"/>
                                        </p:tgtEl>
                                      </p:cBhvr>
                                    </p:animEffect>
                                  </p:childTnLst>
                                </p:cTn>
                              </p:par>
                            </p:childTnLst>
                          </p:cTn>
                        </p:par>
                        <p:par>
                          <p:cTn id="11" fill="hold">
                            <p:stCondLst>
                              <p:cond delay="3000"/>
                            </p:stCondLst>
                            <p:childTnLst>
                              <p:par>
                                <p:cTn id="12" presetID="4" presetClass="entr" presetSubtype="3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ox(out)">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99767"/>
                                        </p:tgtEl>
                                        <p:attrNameLst>
                                          <p:attrName>style.visibility</p:attrName>
                                        </p:attrNameLst>
                                      </p:cBhvr>
                                      <p:to>
                                        <p:strVal val="visible"/>
                                      </p:to>
                                    </p:set>
                                    <p:anim calcmode="lin" valueType="num">
                                      <p:cBhvr>
                                        <p:cTn id="19" dur="500" fill="hold"/>
                                        <p:tgtEl>
                                          <p:spTgt spid="199767"/>
                                        </p:tgtEl>
                                        <p:attrNameLst>
                                          <p:attrName>ppt_w</p:attrName>
                                        </p:attrNameLst>
                                      </p:cBhvr>
                                      <p:tavLst>
                                        <p:tav tm="0">
                                          <p:val>
                                            <p:fltVal val="0.000000"/>
                                          </p:val>
                                        </p:tav>
                                        <p:tav tm="100000">
                                          <p:val>
                                            <p:strVal val="#ppt_w"/>
                                          </p:val>
                                        </p:tav>
                                      </p:tavLst>
                                    </p:anim>
                                    <p:anim calcmode="lin" valueType="num">
                                      <p:cBhvr>
                                        <p:cTn id="20" dur="500" fill="hold"/>
                                        <p:tgtEl>
                                          <p:spTgt spid="199767"/>
                                        </p:tgtEl>
                                        <p:attrNameLst>
                                          <p:attrName>ppt_h</p:attrName>
                                        </p:attrNameLst>
                                      </p:cBhvr>
                                      <p:tavLst>
                                        <p:tav tm="0">
                                          <p:val>
                                            <p:fltVal val="0.00000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000000"/>
                                          </p:val>
                                        </p:tav>
                                        <p:tav tm="100000">
                                          <p:val>
                                            <p:strVal val="#ppt_w"/>
                                          </p:val>
                                        </p:tav>
                                      </p:tavLst>
                                    </p:anim>
                                    <p:anim calcmode="lin" valueType="num">
                                      <p:cBhvr>
                                        <p:cTn id="26" dur="1000" fill="hold"/>
                                        <p:tgtEl>
                                          <p:spTgt spid="6"/>
                                        </p:tgtEl>
                                        <p:attrNameLst>
                                          <p:attrName>ppt_h</p:attrName>
                                        </p:attrNameLst>
                                      </p:cBhvr>
                                      <p:tavLst>
                                        <p:tav tm="0">
                                          <p:val>
                                            <p:fltVal val="0.000000"/>
                                          </p:val>
                                        </p:tav>
                                        <p:tav tm="100000">
                                          <p:val>
                                            <p:strVal val="#ppt_h"/>
                                          </p:val>
                                        </p:tav>
                                      </p:tavLst>
                                    </p:anim>
                                  </p:childTnLst>
                                </p:cTn>
                              </p:par>
                            </p:childTnLst>
                          </p:cTn>
                        </p:par>
                        <p:par>
                          <p:cTn id="27" fill="hold">
                            <p:stCondLst>
                              <p:cond delay="1000"/>
                            </p:stCondLst>
                            <p:childTnLst>
                              <p:par>
                                <p:cTn id="28" presetID="63" presetClass="path" presetSubtype="0" accel="50000" decel="50000" fill="hold" nodeType="afterEffect">
                                  <p:stCondLst>
                                    <p:cond delay="0"/>
                                  </p:stCondLst>
                                  <p:childTnLst>
                                    <p:animMotion origin="layout" path="M 8.33333E-7 -2.96296E-6 L 0.34653 -0.23611 " pathEditMode="relative" rAng="0" ptsTypes="AA">
                                      <p:cBhvr>
                                        <p:cTn id="29" dur="2000" fill="hold"/>
                                        <p:tgtEl>
                                          <p:spTgt spid="6"/>
                                        </p:tgtEl>
                                        <p:attrNameLst>
                                          <p:attrName>ppt_x</p:attrName>
                                          <p:attrName>ppt_y</p:attrName>
                                        </p:attrNameLst>
                                      </p:cBhvr>
                                      <p:rCtr x="17300" y="-11800"/>
                                    </p:animMotion>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0"/>
                                          </p:stCondLst>
                                        </p:cTn>
                                        <p:tgtEl>
                                          <p:spTgt spid="3666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90" grpId="0" animBg="1"/>
      <p:bldP spid="199691" grpId="0" animBg="1"/>
      <p:bldP spid="19976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1836738" y="1125538"/>
            <a:ext cx="5545137" cy="4176712"/>
            <a:chOff x="0" y="0"/>
            <a:chExt cx="3493" cy="2631"/>
          </a:xfrm>
        </p:grpSpPr>
        <p:sp>
          <p:nvSpPr>
            <p:cNvPr id="70707" name="Rectangle 3"/>
            <p:cNvSpPr/>
            <p:nvPr/>
          </p:nvSpPr>
          <p:spPr>
            <a:xfrm>
              <a:off x="0" y="1270"/>
              <a:ext cx="3493" cy="1361"/>
            </a:xfrm>
            <a:prstGeom prst="rect">
              <a:avLst/>
            </a:prstGeom>
            <a:no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08" name="Line 4"/>
            <p:cNvSpPr/>
            <p:nvPr/>
          </p:nvSpPr>
          <p:spPr>
            <a:xfrm>
              <a:off x="1769" y="1270"/>
              <a:ext cx="0" cy="1361"/>
            </a:xfrm>
            <a:prstGeom prst="line">
              <a:avLst/>
            </a:prstGeom>
            <a:ln w="114300" cap="flat" cmpd="sng">
              <a:solidFill>
                <a:srgbClr val="FF6699"/>
              </a:solidFill>
              <a:prstDash val="sysDot"/>
              <a:headEnd type="none" w="med" len="med"/>
              <a:tailEnd type="none" w="med" len="med"/>
            </a:ln>
          </p:spPr>
        </p:sp>
        <p:sp>
          <p:nvSpPr>
            <p:cNvPr id="70709" name="Rectangle 5"/>
            <p:cNvSpPr/>
            <p:nvPr/>
          </p:nvSpPr>
          <p:spPr>
            <a:xfrm>
              <a:off x="409"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10" name="Rectangle 6"/>
            <p:cNvSpPr/>
            <p:nvPr/>
          </p:nvSpPr>
          <p:spPr>
            <a:xfrm>
              <a:off x="2677"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11" name="Rectangle 7"/>
            <p:cNvSpPr/>
            <p:nvPr/>
          </p:nvSpPr>
          <p:spPr>
            <a:xfrm>
              <a:off x="454"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12" name="Rectangle 8"/>
            <p:cNvSpPr/>
            <p:nvPr/>
          </p:nvSpPr>
          <p:spPr>
            <a:xfrm>
              <a:off x="454"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13" name="Rectangle 9"/>
            <p:cNvSpPr/>
            <p:nvPr/>
          </p:nvSpPr>
          <p:spPr>
            <a:xfrm>
              <a:off x="2722"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14" name="Rectangle 10"/>
            <p:cNvSpPr/>
            <p:nvPr/>
          </p:nvSpPr>
          <p:spPr>
            <a:xfrm>
              <a:off x="2722"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sp>
        <p:nvSpPr>
          <p:cNvPr id="19467" name="Oval 11"/>
          <p:cNvSpPr/>
          <p:nvPr/>
        </p:nvSpPr>
        <p:spPr>
          <a:xfrm>
            <a:off x="3348038" y="42926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68" name="Line 12"/>
          <p:cNvSpPr/>
          <p:nvPr/>
        </p:nvSpPr>
        <p:spPr>
          <a:xfrm flipH="1">
            <a:off x="3203575" y="2276475"/>
            <a:ext cx="2808288" cy="0"/>
          </a:xfrm>
          <a:prstGeom prst="line">
            <a:avLst/>
          </a:prstGeom>
          <a:ln w="25400" cap="rnd" cmpd="sng">
            <a:solidFill>
              <a:srgbClr val="0894C0"/>
            </a:solidFill>
            <a:prstDash val="sysDot"/>
            <a:headEnd type="none" w="med" len="med"/>
            <a:tailEnd type="none" w="med" len="med"/>
          </a:ln>
        </p:spPr>
      </p:sp>
      <p:grpSp>
        <p:nvGrpSpPr>
          <p:cNvPr id="3" name="Group 13"/>
          <p:cNvGrpSpPr/>
          <p:nvPr/>
        </p:nvGrpSpPr>
        <p:grpSpPr bwMode="auto">
          <a:xfrm>
            <a:off x="2555875" y="2276475"/>
            <a:ext cx="504825" cy="360363"/>
            <a:chOff x="0" y="0"/>
            <a:chExt cx="318" cy="227"/>
          </a:xfrm>
          <a:solidFill>
            <a:schemeClr val="bg1"/>
          </a:solidFill>
        </p:grpSpPr>
        <p:grpSp>
          <p:nvGrpSpPr>
            <p:cNvPr id="4" name="Group 14"/>
            <p:cNvGrpSpPr/>
            <p:nvPr/>
          </p:nvGrpSpPr>
          <p:grpSpPr bwMode="auto">
            <a:xfrm>
              <a:off x="0" y="0"/>
              <a:ext cx="318" cy="227"/>
              <a:chOff x="0" y="0"/>
              <a:chExt cx="318" cy="227"/>
            </a:xfrm>
            <a:grpFill/>
          </p:grpSpPr>
          <p:sp>
            <p:nvSpPr>
              <p:cNvPr id="19471" name="Rectangle 15"/>
              <p:cNvSpPr>
                <a:spLocks noChangeArrowheads="1"/>
              </p:cNvSpPr>
              <p:nvPr/>
            </p:nvSpPr>
            <p:spPr bwMode="auto">
              <a:xfrm>
                <a:off x="0" y="0"/>
                <a:ext cx="318" cy="227"/>
              </a:xfrm>
              <a:prstGeom prst="rect">
                <a:avLst/>
              </a:prstGeom>
              <a:grpFill/>
              <a:ln w="9525">
                <a:no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472" name="Oval 16"/>
              <p:cNvSpPr>
                <a:spLocks noChangeArrowheads="1"/>
              </p:cNvSpPr>
              <p:nvPr/>
            </p:nvSpPr>
            <p:spPr bwMode="auto">
              <a:xfrm>
                <a:off x="91" y="46"/>
                <a:ext cx="91" cy="91"/>
              </a:xfrm>
              <a:prstGeom prst="ellipse">
                <a:avLst/>
              </a:prstGeom>
              <a:grp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6FFFF"/>
                  </a:solidFill>
                  <a:effectLst/>
                  <a:uLnTx/>
                  <a:uFillTx/>
                  <a:latin typeface="Arial" panose="020B0604020202020204" pitchFamily="34" charset="0"/>
                  <a:ea typeface="宋体" panose="02010600030101010101" pitchFamily="2" charset="-122"/>
                  <a:cs typeface="+mn-cs"/>
                </a:endParaRPr>
              </a:p>
            </p:txBody>
          </p:sp>
        </p:grpSp>
        <p:sp>
          <p:nvSpPr>
            <p:cNvPr id="19473" name="Line 17"/>
            <p:cNvSpPr>
              <a:spLocks noChangeShapeType="1"/>
            </p:cNvSpPr>
            <p:nvPr/>
          </p:nvSpPr>
          <p:spPr bwMode="auto">
            <a:xfrm flipH="1">
              <a:off x="0" y="0"/>
              <a:ext cx="318" cy="0"/>
            </a:xfrm>
            <a:prstGeom prst="line">
              <a:avLst/>
            </a:prstGeom>
            <a:grpFill/>
            <a:ln w="114300" cmpd="sng">
              <a:solidFill>
                <a:srgbClr val="8BC5FF"/>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9474" name="Oval 18"/>
          <p:cNvSpPr/>
          <p:nvPr/>
        </p:nvSpPr>
        <p:spPr>
          <a:xfrm>
            <a:off x="2268538" y="36449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75" name="Oval 19"/>
          <p:cNvSpPr/>
          <p:nvPr/>
        </p:nvSpPr>
        <p:spPr>
          <a:xfrm>
            <a:off x="2916238" y="35004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76" name="Oval 20"/>
          <p:cNvSpPr/>
          <p:nvPr/>
        </p:nvSpPr>
        <p:spPr>
          <a:xfrm>
            <a:off x="3203575" y="37163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77" name="Oval 21"/>
          <p:cNvSpPr/>
          <p:nvPr/>
        </p:nvSpPr>
        <p:spPr>
          <a:xfrm>
            <a:off x="3708400" y="38608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78" name="Oval 22"/>
          <p:cNvSpPr/>
          <p:nvPr/>
        </p:nvSpPr>
        <p:spPr>
          <a:xfrm>
            <a:off x="4140200" y="35004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79" name="Oval 23"/>
          <p:cNvSpPr/>
          <p:nvPr/>
        </p:nvSpPr>
        <p:spPr>
          <a:xfrm>
            <a:off x="1979613" y="42211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0" name="Oval 24"/>
          <p:cNvSpPr/>
          <p:nvPr/>
        </p:nvSpPr>
        <p:spPr>
          <a:xfrm>
            <a:off x="2628900" y="32845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1" name="Oval 25"/>
          <p:cNvSpPr/>
          <p:nvPr/>
        </p:nvSpPr>
        <p:spPr>
          <a:xfrm>
            <a:off x="2484438" y="436562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2" name="Oval 26"/>
          <p:cNvSpPr/>
          <p:nvPr/>
        </p:nvSpPr>
        <p:spPr>
          <a:xfrm>
            <a:off x="2339975" y="48688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3" name="Oval 27"/>
          <p:cNvSpPr/>
          <p:nvPr/>
        </p:nvSpPr>
        <p:spPr>
          <a:xfrm>
            <a:off x="2987675" y="47974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4" name="Oval 28"/>
          <p:cNvSpPr/>
          <p:nvPr/>
        </p:nvSpPr>
        <p:spPr>
          <a:xfrm>
            <a:off x="3995738" y="42926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5" name="Oval 29"/>
          <p:cNvSpPr/>
          <p:nvPr/>
        </p:nvSpPr>
        <p:spPr>
          <a:xfrm>
            <a:off x="2987675" y="40767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6" name="Oval 30"/>
          <p:cNvSpPr/>
          <p:nvPr/>
        </p:nvSpPr>
        <p:spPr>
          <a:xfrm>
            <a:off x="3636963" y="48688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7" name="Oval 31"/>
          <p:cNvSpPr/>
          <p:nvPr/>
        </p:nvSpPr>
        <p:spPr>
          <a:xfrm>
            <a:off x="1979613" y="32845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8" name="Oval 32"/>
          <p:cNvSpPr/>
          <p:nvPr/>
        </p:nvSpPr>
        <p:spPr>
          <a:xfrm>
            <a:off x="2052638" y="501332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9" name="Oval 33"/>
          <p:cNvSpPr/>
          <p:nvPr/>
        </p:nvSpPr>
        <p:spPr>
          <a:xfrm>
            <a:off x="2700338" y="28527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90" name="Oval 34"/>
          <p:cNvSpPr/>
          <p:nvPr/>
        </p:nvSpPr>
        <p:spPr>
          <a:xfrm>
            <a:off x="3852863" y="32845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91" name="Oval 35"/>
          <p:cNvSpPr/>
          <p:nvPr/>
        </p:nvSpPr>
        <p:spPr>
          <a:xfrm>
            <a:off x="6372225" y="400526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492" name="Oval 36"/>
          <p:cNvSpPr/>
          <p:nvPr/>
        </p:nvSpPr>
        <p:spPr>
          <a:xfrm>
            <a:off x="5580063" y="400526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nvGrpSpPr>
          <p:cNvPr id="5" name="Group 37"/>
          <p:cNvGrpSpPr/>
          <p:nvPr/>
        </p:nvGrpSpPr>
        <p:grpSpPr bwMode="auto">
          <a:xfrm>
            <a:off x="6156325" y="2276475"/>
            <a:ext cx="504825" cy="360363"/>
            <a:chOff x="0" y="0"/>
            <a:chExt cx="318" cy="227"/>
          </a:xfrm>
          <a:solidFill>
            <a:schemeClr val="bg1"/>
          </a:solidFill>
        </p:grpSpPr>
        <p:grpSp>
          <p:nvGrpSpPr>
            <p:cNvPr id="6" name="Group 38"/>
            <p:cNvGrpSpPr/>
            <p:nvPr/>
          </p:nvGrpSpPr>
          <p:grpSpPr bwMode="auto">
            <a:xfrm>
              <a:off x="0" y="0"/>
              <a:ext cx="318" cy="227"/>
              <a:chOff x="0" y="0"/>
              <a:chExt cx="318" cy="227"/>
            </a:xfrm>
            <a:grpFill/>
          </p:grpSpPr>
          <p:sp>
            <p:nvSpPr>
              <p:cNvPr id="19495" name="Rectangle 39"/>
              <p:cNvSpPr>
                <a:spLocks noChangeArrowheads="1"/>
              </p:cNvSpPr>
              <p:nvPr/>
            </p:nvSpPr>
            <p:spPr bwMode="auto">
              <a:xfrm>
                <a:off x="0" y="0"/>
                <a:ext cx="318" cy="227"/>
              </a:xfrm>
              <a:prstGeom prst="rect">
                <a:avLst/>
              </a:prstGeom>
              <a:grpFill/>
              <a:ln w="9525">
                <a:no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496" name="Oval 40"/>
              <p:cNvSpPr>
                <a:spLocks noChangeArrowheads="1"/>
              </p:cNvSpPr>
              <p:nvPr/>
            </p:nvSpPr>
            <p:spPr bwMode="auto">
              <a:xfrm>
                <a:off x="91" y="46"/>
                <a:ext cx="91" cy="91"/>
              </a:xfrm>
              <a:prstGeom prst="ellipse">
                <a:avLst/>
              </a:prstGeom>
              <a:grp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6FFFF"/>
                  </a:solidFill>
                  <a:effectLst/>
                  <a:uLnTx/>
                  <a:uFillTx/>
                  <a:latin typeface="Arial" panose="020B0604020202020204" pitchFamily="34" charset="0"/>
                  <a:ea typeface="宋体" panose="02010600030101010101" pitchFamily="2" charset="-122"/>
                  <a:cs typeface="+mn-cs"/>
                </a:endParaRPr>
              </a:p>
            </p:txBody>
          </p:sp>
        </p:grpSp>
        <p:sp>
          <p:nvSpPr>
            <p:cNvPr id="19497" name="Line 41"/>
            <p:cNvSpPr>
              <a:spLocks noChangeShapeType="1"/>
            </p:cNvSpPr>
            <p:nvPr/>
          </p:nvSpPr>
          <p:spPr bwMode="auto">
            <a:xfrm flipH="1">
              <a:off x="0" y="0"/>
              <a:ext cx="318" cy="0"/>
            </a:xfrm>
            <a:prstGeom prst="line">
              <a:avLst/>
            </a:prstGeom>
            <a:grpFill/>
            <a:ln w="114300" cmpd="sng">
              <a:solidFill>
                <a:srgbClr val="8BC5FF"/>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9498" name="Oval 42"/>
          <p:cNvSpPr/>
          <p:nvPr/>
        </p:nvSpPr>
        <p:spPr>
          <a:xfrm>
            <a:off x="6516688" y="45085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99" name="Oval 43"/>
          <p:cNvSpPr/>
          <p:nvPr/>
        </p:nvSpPr>
        <p:spPr>
          <a:xfrm>
            <a:off x="5219700" y="38608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0" name="Oval 44"/>
          <p:cNvSpPr/>
          <p:nvPr/>
        </p:nvSpPr>
        <p:spPr>
          <a:xfrm>
            <a:off x="6011863" y="36449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1" name="Oval 45"/>
          <p:cNvSpPr/>
          <p:nvPr/>
        </p:nvSpPr>
        <p:spPr>
          <a:xfrm>
            <a:off x="6300788" y="28527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2" name="Oval 46"/>
          <p:cNvSpPr/>
          <p:nvPr/>
        </p:nvSpPr>
        <p:spPr>
          <a:xfrm>
            <a:off x="6588125" y="37179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3" name="Oval 47"/>
          <p:cNvSpPr/>
          <p:nvPr/>
        </p:nvSpPr>
        <p:spPr>
          <a:xfrm>
            <a:off x="5435600" y="45815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4" name="Oval 48"/>
          <p:cNvSpPr/>
          <p:nvPr/>
        </p:nvSpPr>
        <p:spPr>
          <a:xfrm>
            <a:off x="5938838" y="42926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5" name="Oval 49"/>
          <p:cNvSpPr/>
          <p:nvPr/>
        </p:nvSpPr>
        <p:spPr>
          <a:xfrm>
            <a:off x="6300788" y="314166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06" name="Oval 50"/>
          <p:cNvSpPr/>
          <p:nvPr/>
        </p:nvSpPr>
        <p:spPr>
          <a:xfrm>
            <a:off x="5003800" y="3284538"/>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07" name="Oval 51"/>
          <p:cNvSpPr/>
          <p:nvPr/>
        </p:nvSpPr>
        <p:spPr>
          <a:xfrm>
            <a:off x="6804025" y="465296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08" name="Oval 52"/>
          <p:cNvSpPr/>
          <p:nvPr/>
        </p:nvSpPr>
        <p:spPr>
          <a:xfrm>
            <a:off x="5003800" y="4725988"/>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09" name="Text Box 53"/>
          <p:cNvSpPr txBox="1"/>
          <p:nvPr/>
        </p:nvSpPr>
        <p:spPr>
          <a:xfrm>
            <a:off x="3203575" y="2636838"/>
            <a:ext cx="1152525" cy="461962"/>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纯溶剂</a:t>
            </a:r>
            <a:endParaRPr lang="zh-CN" altLang="en-US" sz="2400" b="1" dirty="0">
              <a:latin typeface="Arial" panose="020B0604020202020204" pitchFamily="34" charset="0"/>
              <a:ea typeface="宋体" panose="02010600030101010101" pitchFamily="2" charset="-122"/>
            </a:endParaRPr>
          </a:p>
        </p:txBody>
      </p:sp>
      <p:sp>
        <p:nvSpPr>
          <p:cNvPr id="19510" name="Text Box 54"/>
          <p:cNvSpPr txBox="1"/>
          <p:nvPr/>
        </p:nvSpPr>
        <p:spPr>
          <a:xfrm>
            <a:off x="5219700" y="2611438"/>
            <a:ext cx="1187450" cy="457200"/>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溶液</a:t>
            </a:r>
            <a:endParaRPr lang="zh-CN" altLang="en-US" sz="2400" b="1" dirty="0">
              <a:latin typeface="Arial" panose="020B0604020202020204" pitchFamily="34" charset="0"/>
              <a:ea typeface="宋体" panose="02010600030101010101" pitchFamily="2" charset="-122"/>
            </a:endParaRPr>
          </a:p>
        </p:txBody>
      </p:sp>
      <p:sp>
        <p:nvSpPr>
          <p:cNvPr id="19512" name="Oval 56"/>
          <p:cNvSpPr/>
          <p:nvPr/>
        </p:nvSpPr>
        <p:spPr>
          <a:xfrm>
            <a:off x="3852863" y="50847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14" name="Oval 58"/>
          <p:cNvSpPr/>
          <p:nvPr/>
        </p:nvSpPr>
        <p:spPr>
          <a:xfrm>
            <a:off x="5940425" y="494188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15" name="Text Box 59"/>
          <p:cNvSpPr txBox="1">
            <a:spLocks noChangeArrowheads="1"/>
          </p:cNvSpPr>
          <p:nvPr/>
        </p:nvSpPr>
        <p:spPr bwMode="auto">
          <a:xfrm>
            <a:off x="684213" y="5373688"/>
            <a:ext cx="8135938" cy="954088"/>
          </a:xfrm>
          <a:prstGeom prst="rect">
            <a:avLst/>
          </a:prstGeom>
          <a:noFill/>
          <a:ln w="9525">
            <a:noFill/>
            <a:miter lim="800000"/>
          </a:ln>
          <a:effectLst/>
        </p:spPr>
        <p:txBody>
          <a:bodyPr>
            <a:spAutoFit/>
          </a:bodyPr>
          <a:lstStyle/>
          <a:p>
            <a:pPr marR="0" defTabSz="914400" eaLnBrk="1" fontAlgn="auto" hangingPunct="1">
              <a:spcBef>
                <a:spcPts val="0"/>
              </a:spcBef>
              <a:spcAft>
                <a:spcPts val="0"/>
              </a:spcAft>
              <a:buClrTx/>
              <a:buSzTx/>
              <a:buFontTx/>
              <a:buNone/>
              <a:defRPr/>
            </a:pPr>
            <a:r>
              <a:rPr kumimoji="0" lang="zh-CN" altLang="en-US" sz="2800" kern="1200" cap="none" spc="0" normalizeH="0" baseline="0" noProof="0" dirty="0">
                <a:solidFill>
                  <a:srgbClr val="000099"/>
                </a:solidFill>
                <a:latin typeface="Arial" panose="020B0604020202020204" pitchFamily="34" charset="0"/>
                <a:ea typeface="宋体" panose="02010600030101010101" pitchFamily="2" charset="-122"/>
                <a:cs typeface="+mn-cs"/>
              </a:rPr>
              <a:t>   </a:t>
            </a:r>
            <a:r>
              <a:rPr kumimoji="0" lang="en-US" sz="2800" kern="1200" cap="none" spc="0" normalizeH="0" baseline="0" noProof="0" dirty="0">
                <a:solidFill>
                  <a:srgbClr val="000099"/>
                </a:solidFill>
                <a:latin typeface="Arial" panose="020B0604020202020204" pitchFamily="34" charset="0"/>
                <a:ea typeface="宋体" panose="02010600030101010101" pitchFamily="2" charset="-122"/>
                <a:cs typeface="+mn-cs"/>
              </a:rPr>
              <a:t>   </a:t>
            </a:r>
            <a:r>
              <a:rPr kumimoji="0" lang="zh-CN" altLang="en-US" sz="2800" b="1" kern="1200" cap="none" spc="0" normalizeH="0" baseline="0" noProof="0" dirty="0">
                <a:latin typeface="Times New Roman" panose="02020603050405020304" pitchFamily="18" charset="0"/>
                <a:ea typeface="宋体" panose="02010600030101010101" pitchFamily="2" charset="-122"/>
                <a:cs typeface="+mn-cs"/>
              </a:rPr>
              <a:t>溶剂分子通过半透膜从</a:t>
            </a:r>
            <a:r>
              <a:rPr kumimoji="0" lang="zh-CN" altLang="en-US" sz="2800" b="1" u="sng" kern="1200" cap="none" spc="0" normalizeH="0" baseline="0" noProof="0" dirty="0">
                <a:solidFill>
                  <a:srgbClr val="A50021"/>
                </a:solidFill>
                <a:latin typeface="Times New Roman" panose="02020603050405020304" pitchFamily="18" charset="0"/>
                <a:ea typeface="宋体" panose="02010600030101010101" pitchFamily="2" charset="-122"/>
                <a:cs typeface="+mn-cs"/>
              </a:rPr>
              <a:t>纯溶剂</a:t>
            </a:r>
            <a:r>
              <a:rPr kumimoji="0" lang="zh-CN" altLang="en-US" sz="2800" b="1" kern="1200" cap="none" spc="0" normalizeH="0" baseline="0" noProof="0" dirty="0">
                <a:latin typeface="Times New Roman" panose="02020603050405020304" pitchFamily="18" charset="0"/>
                <a:ea typeface="宋体" panose="02010600030101010101" pitchFamily="2" charset="-122"/>
                <a:cs typeface="+mn-cs"/>
              </a:rPr>
              <a:t>（稀溶液）进入</a:t>
            </a:r>
            <a:r>
              <a:rPr kumimoji="0" lang="zh-CN" altLang="en-US" sz="2800" b="1" u="sng" kern="1200" cap="none" spc="0" normalizeH="0" baseline="0" noProof="0" dirty="0">
                <a:solidFill>
                  <a:srgbClr val="A50021"/>
                </a:solidFill>
                <a:latin typeface="Times New Roman" panose="02020603050405020304" pitchFamily="18" charset="0"/>
                <a:ea typeface="宋体" panose="02010600030101010101" pitchFamily="2" charset="-122"/>
                <a:cs typeface="+mn-cs"/>
              </a:rPr>
              <a:t>稀溶液</a:t>
            </a:r>
            <a:r>
              <a:rPr kumimoji="0" lang="zh-CN" altLang="en-US" sz="2800" b="1" kern="1200" cap="none" spc="0" normalizeH="0" baseline="0" noProof="0" dirty="0">
                <a:latin typeface="Times New Roman" panose="02020603050405020304" pitchFamily="18" charset="0"/>
                <a:ea typeface="宋体" panose="02010600030101010101" pitchFamily="2" charset="-122"/>
                <a:cs typeface="+mn-cs"/>
              </a:rPr>
              <a:t>（浓溶液）的现象，叫</a:t>
            </a:r>
            <a:r>
              <a:rPr kumimoji="0" lang="zh-CN" altLang="en-US" sz="2800" b="1" kern="1200" cap="none" spc="0" normalizeH="0" baseline="0" noProof="0" dirty="0">
                <a:solidFill>
                  <a:srgbClr val="000099"/>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mn-cs"/>
              </a:rPr>
              <a:t>渗透现象</a:t>
            </a:r>
            <a:r>
              <a:rPr kumimoji="0" lang="zh-CN" altLang="en-US" sz="2800" b="1" kern="1200" cap="none" spc="0" normalizeH="0" baseline="0" noProof="0" dirty="0">
                <a:latin typeface="Times New Roman" panose="02020603050405020304" pitchFamily="18" charset="0"/>
                <a:ea typeface="宋体" panose="02010600030101010101" pitchFamily="2" charset="-122"/>
                <a:cs typeface="+mn-cs"/>
              </a:rPr>
              <a:t>。</a:t>
            </a:r>
            <a:endParaRPr kumimoji="0" lang="zh-CN" altLang="en-US" sz="2800" b="1" kern="1200" cap="none" spc="0" normalizeH="0" baseline="0" noProof="0" dirty="0">
              <a:latin typeface="Arial" panose="020B0604020202020204" pitchFamily="34" charset="0"/>
              <a:ea typeface="宋体" panose="02010600030101010101" pitchFamily="2" charset="-122"/>
              <a:cs typeface="+mn-cs"/>
            </a:endParaRPr>
          </a:p>
        </p:txBody>
      </p:sp>
      <p:sp>
        <p:nvSpPr>
          <p:cNvPr id="19516" name="AutoShape 60"/>
          <p:cNvSpPr/>
          <p:nvPr/>
        </p:nvSpPr>
        <p:spPr>
          <a:xfrm>
            <a:off x="3995738" y="3933825"/>
            <a:ext cx="1439862" cy="503238"/>
          </a:xfrm>
          <a:prstGeom prst="rightArrow">
            <a:avLst>
              <a:gd name="adj1" fmla="val 50000"/>
              <a:gd name="adj2" fmla="val 71529"/>
            </a:avLst>
          </a:prstGeom>
          <a:gradFill rotWithShape="0">
            <a:gsLst>
              <a:gs pos="0">
                <a:schemeClr val="bg1"/>
              </a:gs>
              <a:gs pos="100000">
                <a:srgbClr val="3399FF"/>
              </a:gs>
            </a:gsLst>
            <a:lin ang="0" scaled="1"/>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17" name="Text Box 61"/>
          <p:cNvSpPr txBox="1"/>
          <p:nvPr/>
        </p:nvSpPr>
        <p:spPr>
          <a:xfrm>
            <a:off x="3200400" y="2590800"/>
            <a:ext cx="1152525" cy="461963"/>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稀溶液 </a:t>
            </a:r>
            <a:endParaRPr lang="zh-CN" altLang="en-US" sz="2400" b="1" dirty="0">
              <a:latin typeface="Arial" panose="020B0604020202020204" pitchFamily="34" charset="0"/>
              <a:ea typeface="宋体" panose="02010600030101010101" pitchFamily="2" charset="-122"/>
            </a:endParaRPr>
          </a:p>
        </p:txBody>
      </p:sp>
      <p:sp>
        <p:nvSpPr>
          <p:cNvPr id="19518" name="Text Box 62"/>
          <p:cNvSpPr txBox="1"/>
          <p:nvPr/>
        </p:nvSpPr>
        <p:spPr>
          <a:xfrm>
            <a:off x="4932363" y="2636838"/>
            <a:ext cx="1152525" cy="461962"/>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浓溶液</a:t>
            </a:r>
            <a:endParaRPr lang="zh-CN" altLang="en-US" sz="2400" b="1" dirty="0">
              <a:latin typeface="Arial" panose="020B0604020202020204" pitchFamily="34" charset="0"/>
              <a:ea typeface="宋体" panose="02010600030101010101" pitchFamily="2" charset="-122"/>
            </a:endParaRPr>
          </a:p>
        </p:txBody>
      </p:sp>
      <p:sp>
        <p:nvSpPr>
          <p:cNvPr id="19519" name="Oval 63"/>
          <p:cNvSpPr/>
          <p:nvPr/>
        </p:nvSpPr>
        <p:spPr>
          <a:xfrm>
            <a:off x="7380288" y="16287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19520" name="Text Box 64"/>
          <p:cNvSpPr txBox="1"/>
          <p:nvPr/>
        </p:nvSpPr>
        <p:spPr>
          <a:xfrm>
            <a:off x="7596188" y="1484313"/>
            <a:ext cx="1368425" cy="396875"/>
          </a:xfrm>
          <a:prstGeom prst="rect">
            <a:avLst/>
          </a:prstGeom>
          <a:noFill/>
          <a:ln w="9525">
            <a:noFill/>
          </a:ln>
        </p:spPr>
        <p:txBody>
          <a:bodyPr>
            <a:spAutoFit/>
          </a:bodyPr>
          <a:p>
            <a:pPr eaLnBrk="1" hangingPunct="1">
              <a:spcBef>
                <a:spcPct val="50000"/>
              </a:spcBef>
            </a:pPr>
            <a:r>
              <a:rPr lang="zh-CN" altLang="en-US" sz="2000" b="1" dirty="0">
                <a:solidFill>
                  <a:srgbClr val="0894C0"/>
                </a:solidFill>
                <a:latin typeface="Arial" panose="020B0604020202020204" pitchFamily="34" charset="0"/>
                <a:ea typeface="宋体" panose="02010600030101010101" pitchFamily="2" charset="-122"/>
              </a:rPr>
              <a:t>水分子</a:t>
            </a:r>
            <a:endParaRPr lang="zh-CN" altLang="en-US" sz="2000" b="1" dirty="0">
              <a:solidFill>
                <a:srgbClr val="0894C0"/>
              </a:solidFill>
              <a:latin typeface="Arial" panose="020B0604020202020204" pitchFamily="34" charset="0"/>
              <a:ea typeface="宋体" panose="02010600030101010101" pitchFamily="2" charset="-122"/>
            </a:endParaRPr>
          </a:p>
        </p:txBody>
      </p:sp>
      <p:sp>
        <p:nvSpPr>
          <p:cNvPr id="19521" name="Oval 65"/>
          <p:cNvSpPr/>
          <p:nvPr/>
        </p:nvSpPr>
        <p:spPr>
          <a:xfrm>
            <a:off x="7308850" y="119697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22" name="Text Box 66"/>
          <p:cNvSpPr txBox="1"/>
          <p:nvPr/>
        </p:nvSpPr>
        <p:spPr>
          <a:xfrm>
            <a:off x="7596188" y="1125538"/>
            <a:ext cx="1368425" cy="396875"/>
          </a:xfrm>
          <a:prstGeom prst="rect">
            <a:avLst/>
          </a:prstGeom>
          <a:noFill/>
          <a:ln w="9525">
            <a:noFill/>
          </a:ln>
        </p:spPr>
        <p:txBody>
          <a:bodyPr>
            <a:spAutoFit/>
          </a:bodyPr>
          <a:p>
            <a:pPr eaLnBrk="1" hangingPunct="1">
              <a:spcBef>
                <a:spcPct val="50000"/>
              </a:spcBef>
            </a:pPr>
            <a:r>
              <a:rPr lang="zh-CN" altLang="en-US" sz="2000" b="1" dirty="0">
                <a:solidFill>
                  <a:srgbClr val="FF6699"/>
                </a:solidFill>
                <a:latin typeface="Arial" panose="020B0604020202020204" pitchFamily="34" charset="0"/>
                <a:ea typeface="宋体" panose="02010600030101010101" pitchFamily="2" charset="-122"/>
              </a:rPr>
              <a:t>蔗糖分子</a:t>
            </a:r>
            <a:endParaRPr lang="zh-CN" altLang="en-US" sz="2000" b="1" dirty="0">
              <a:solidFill>
                <a:srgbClr val="FF6699"/>
              </a:solidFill>
              <a:latin typeface="Arial" panose="020B0604020202020204" pitchFamily="34" charset="0"/>
              <a:ea typeface="宋体" panose="02010600030101010101" pitchFamily="2" charset="-122"/>
            </a:endParaRPr>
          </a:p>
        </p:txBody>
      </p:sp>
      <p:sp>
        <p:nvSpPr>
          <p:cNvPr id="69" name="标题 1"/>
          <p:cNvSpPr txBox="1"/>
          <p:nvPr/>
        </p:nvSpPr>
        <p:spPr>
          <a:xfrm>
            <a:off x="26988" y="153988"/>
            <a:ext cx="3492500" cy="714375"/>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mj-lt"/>
                <a:ea typeface="+mj-ea"/>
                <a:cs typeface="+mj-cs"/>
              </a:rPr>
              <a:t>二、渗透现象</a:t>
            </a:r>
            <a:endParaRPr kumimoji="0" lang="zh-CN" altLang="en-US" sz="36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mj-lt"/>
              <a:ea typeface="+mj-ea"/>
              <a:cs typeface="+mj-cs"/>
            </a:endParaRPr>
          </a:p>
        </p:txBody>
      </p:sp>
      <p:sp>
        <p:nvSpPr>
          <p:cNvPr id="7" name="灯片编号占位符 6"/>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9509"/>
                                        </p:tgtEl>
                                        <p:attrNameLst>
                                          <p:attrName>style.visibility</p:attrName>
                                        </p:attrNameLst>
                                      </p:cBhvr>
                                      <p:to>
                                        <p:strVal val="visible"/>
                                      </p:to>
                                    </p:set>
                                    <p:animEffect transition="in" filter="diamond(in)">
                                      <p:cBhvr>
                                        <p:cTn id="10" dur="2000"/>
                                        <p:tgtEl>
                                          <p:spTgt spid="19509"/>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9467"/>
                                        </p:tgtEl>
                                        <p:attrNameLst>
                                          <p:attrName>style.visibility</p:attrName>
                                        </p:attrNameLst>
                                      </p:cBhvr>
                                      <p:to>
                                        <p:strVal val="visible"/>
                                      </p:to>
                                    </p:set>
                                    <p:animEffect transition="in" filter="checkerboard(across)">
                                      <p:cBhvr>
                                        <p:cTn id="13" dur="500"/>
                                        <p:tgtEl>
                                          <p:spTgt spid="19467"/>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9510"/>
                                        </p:tgtEl>
                                        <p:attrNameLst>
                                          <p:attrName>style.visibility</p:attrName>
                                        </p:attrNameLst>
                                      </p:cBhvr>
                                      <p:to>
                                        <p:strVal val="visible"/>
                                      </p:to>
                                    </p:set>
                                    <p:animEffect transition="in" filter="diamond(in)">
                                      <p:cBhvr>
                                        <p:cTn id="16" dur="2000"/>
                                        <p:tgtEl>
                                          <p:spTgt spid="19510"/>
                                        </p:tgtEl>
                                      </p:cBhvr>
                                    </p:animEffect>
                                  </p:childTnLst>
                                </p:cTn>
                              </p:par>
                              <p:par>
                                <p:cTn id="17" presetID="5"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500"/>
                                        <p:tgtEl>
                                          <p:spTgt spid="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9474"/>
                                        </p:tgtEl>
                                        <p:attrNameLst>
                                          <p:attrName>style.visibility</p:attrName>
                                        </p:attrNameLst>
                                      </p:cBhvr>
                                      <p:to>
                                        <p:strVal val="visible"/>
                                      </p:to>
                                    </p:set>
                                    <p:animEffect transition="in" filter="checkerboard(across)">
                                      <p:cBhvr>
                                        <p:cTn id="22" dur="500"/>
                                        <p:tgtEl>
                                          <p:spTgt spid="19474"/>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9475"/>
                                        </p:tgtEl>
                                        <p:attrNameLst>
                                          <p:attrName>style.visibility</p:attrName>
                                        </p:attrNameLst>
                                      </p:cBhvr>
                                      <p:to>
                                        <p:strVal val="visible"/>
                                      </p:to>
                                    </p:set>
                                    <p:animEffect transition="in" filter="checkerboard(across)">
                                      <p:cBhvr>
                                        <p:cTn id="25" dur="500"/>
                                        <p:tgtEl>
                                          <p:spTgt spid="19475"/>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9476"/>
                                        </p:tgtEl>
                                        <p:attrNameLst>
                                          <p:attrName>style.visibility</p:attrName>
                                        </p:attrNameLst>
                                      </p:cBhvr>
                                      <p:to>
                                        <p:strVal val="visible"/>
                                      </p:to>
                                    </p:set>
                                    <p:animEffect transition="in" filter="checkerboard(across)">
                                      <p:cBhvr>
                                        <p:cTn id="28" dur="500"/>
                                        <p:tgtEl>
                                          <p:spTgt spid="19476"/>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9477"/>
                                        </p:tgtEl>
                                        <p:attrNameLst>
                                          <p:attrName>style.visibility</p:attrName>
                                        </p:attrNameLst>
                                      </p:cBhvr>
                                      <p:to>
                                        <p:strVal val="visible"/>
                                      </p:to>
                                    </p:set>
                                    <p:animEffect transition="in" filter="checkerboard(across)">
                                      <p:cBhvr>
                                        <p:cTn id="31" dur="500"/>
                                        <p:tgtEl>
                                          <p:spTgt spid="19477"/>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9478"/>
                                        </p:tgtEl>
                                        <p:attrNameLst>
                                          <p:attrName>style.visibility</p:attrName>
                                        </p:attrNameLst>
                                      </p:cBhvr>
                                      <p:to>
                                        <p:strVal val="visible"/>
                                      </p:to>
                                    </p:set>
                                    <p:animEffect transition="in" filter="checkerboard(across)">
                                      <p:cBhvr>
                                        <p:cTn id="34" dur="500"/>
                                        <p:tgtEl>
                                          <p:spTgt spid="19478"/>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19479"/>
                                        </p:tgtEl>
                                        <p:attrNameLst>
                                          <p:attrName>style.visibility</p:attrName>
                                        </p:attrNameLst>
                                      </p:cBhvr>
                                      <p:to>
                                        <p:strVal val="visible"/>
                                      </p:to>
                                    </p:set>
                                    <p:animEffect transition="in" filter="checkerboard(across)">
                                      <p:cBhvr>
                                        <p:cTn id="37" dur="500"/>
                                        <p:tgtEl>
                                          <p:spTgt spid="19479"/>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9480"/>
                                        </p:tgtEl>
                                        <p:attrNameLst>
                                          <p:attrName>style.visibility</p:attrName>
                                        </p:attrNameLst>
                                      </p:cBhvr>
                                      <p:to>
                                        <p:strVal val="visible"/>
                                      </p:to>
                                    </p:set>
                                    <p:animEffect transition="in" filter="checkerboard(across)">
                                      <p:cBhvr>
                                        <p:cTn id="40" dur="500"/>
                                        <p:tgtEl>
                                          <p:spTgt spid="19480"/>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19481"/>
                                        </p:tgtEl>
                                        <p:attrNameLst>
                                          <p:attrName>style.visibility</p:attrName>
                                        </p:attrNameLst>
                                      </p:cBhvr>
                                      <p:to>
                                        <p:strVal val="visible"/>
                                      </p:to>
                                    </p:set>
                                    <p:animEffect transition="in" filter="checkerboard(across)">
                                      <p:cBhvr>
                                        <p:cTn id="43" dur="500"/>
                                        <p:tgtEl>
                                          <p:spTgt spid="19481"/>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19482"/>
                                        </p:tgtEl>
                                        <p:attrNameLst>
                                          <p:attrName>style.visibility</p:attrName>
                                        </p:attrNameLst>
                                      </p:cBhvr>
                                      <p:to>
                                        <p:strVal val="visible"/>
                                      </p:to>
                                    </p:set>
                                    <p:animEffect transition="in" filter="checkerboard(across)">
                                      <p:cBhvr>
                                        <p:cTn id="46" dur="500"/>
                                        <p:tgtEl>
                                          <p:spTgt spid="19482"/>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19483"/>
                                        </p:tgtEl>
                                        <p:attrNameLst>
                                          <p:attrName>style.visibility</p:attrName>
                                        </p:attrNameLst>
                                      </p:cBhvr>
                                      <p:to>
                                        <p:strVal val="visible"/>
                                      </p:to>
                                    </p:set>
                                    <p:animEffect transition="in" filter="checkerboard(across)">
                                      <p:cBhvr>
                                        <p:cTn id="49" dur="500"/>
                                        <p:tgtEl>
                                          <p:spTgt spid="19483"/>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19484"/>
                                        </p:tgtEl>
                                        <p:attrNameLst>
                                          <p:attrName>style.visibility</p:attrName>
                                        </p:attrNameLst>
                                      </p:cBhvr>
                                      <p:to>
                                        <p:strVal val="visible"/>
                                      </p:to>
                                    </p:set>
                                    <p:animEffect transition="in" filter="checkerboard(across)">
                                      <p:cBhvr>
                                        <p:cTn id="52" dur="500"/>
                                        <p:tgtEl>
                                          <p:spTgt spid="19484"/>
                                        </p:tgtEl>
                                      </p:cBhvr>
                                    </p:animEffect>
                                  </p:childTnLst>
                                </p:cTn>
                              </p:par>
                              <p:par>
                                <p:cTn id="53" presetID="5" presetClass="entr" presetSubtype="10" fill="hold" grpId="0" nodeType="withEffect">
                                  <p:stCondLst>
                                    <p:cond delay="0"/>
                                  </p:stCondLst>
                                  <p:childTnLst>
                                    <p:set>
                                      <p:cBhvr>
                                        <p:cTn id="54" dur="1" fill="hold">
                                          <p:stCondLst>
                                            <p:cond delay="0"/>
                                          </p:stCondLst>
                                        </p:cTn>
                                        <p:tgtEl>
                                          <p:spTgt spid="19485"/>
                                        </p:tgtEl>
                                        <p:attrNameLst>
                                          <p:attrName>style.visibility</p:attrName>
                                        </p:attrNameLst>
                                      </p:cBhvr>
                                      <p:to>
                                        <p:strVal val="visible"/>
                                      </p:to>
                                    </p:set>
                                    <p:animEffect transition="in" filter="checkerboard(across)">
                                      <p:cBhvr>
                                        <p:cTn id="55" dur="500"/>
                                        <p:tgtEl>
                                          <p:spTgt spid="19485"/>
                                        </p:tgtEl>
                                      </p:cBhvr>
                                    </p:animEffect>
                                  </p:childTnLst>
                                </p:cTn>
                              </p:par>
                              <p:par>
                                <p:cTn id="56" presetID="5" presetClass="entr" presetSubtype="10" fill="hold" grpId="0" nodeType="withEffect">
                                  <p:stCondLst>
                                    <p:cond delay="0"/>
                                  </p:stCondLst>
                                  <p:childTnLst>
                                    <p:set>
                                      <p:cBhvr>
                                        <p:cTn id="57" dur="1" fill="hold">
                                          <p:stCondLst>
                                            <p:cond delay="0"/>
                                          </p:stCondLst>
                                        </p:cTn>
                                        <p:tgtEl>
                                          <p:spTgt spid="19486"/>
                                        </p:tgtEl>
                                        <p:attrNameLst>
                                          <p:attrName>style.visibility</p:attrName>
                                        </p:attrNameLst>
                                      </p:cBhvr>
                                      <p:to>
                                        <p:strVal val="visible"/>
                                      </p:to>
                                    </p:set>
                                    <p:animEffect transition="in" filter="checkerboard(across)">
                                      <p:cBhvr>
                                        <p:cTn id="58" dur="500"/>
                                        <p:tgtEl>
                                          <p:spTgt spid="19486"/>
                                        </p:tgtEl>
                                      </p:cBhvr>
                                    </p:animEffect>
                                  </p:childTnLst>
                                </p:cTn>
                              </p:par>
                              <p:par>
                                <p:cTn id="59" presetID="5" presetClass="entr" presetSubtype="10" fill="hold" grpId="0" nodeType="withEffect">
                                  <p:stCondLst>
                                    <p:cond delay="0"/>
                                  </p:stCondLst>
                                  <p:childTnLst>
                                    <p:set>
                                      <p:cBhvr>
                                        <p:cTn id="60" dur="1" fill="hold">
                                          <p:stCondLst>
                                            <p:cond delay="0"/>
                                          </p:stCondLst>
                                        </p:cTn>
                                        <p:tgtEl>
                                          <p:spTgt spid="19487"/>
                                        </p:tgtEl>
                                        <p:attrNameLst>
                                          <p:attrName>style.visibility</p:attrName>
                                        </p:attrNameLst>
                                      </p:cBhvr>
                                      <p:to>
                                        <p:strVal val="visible"/>
                                      </p:to>
                                    </p:set>
                                    <p:animEffect transition="in" filter="checkerboard(across)">
                                      <p:cBhvr>
                                        <p:cTn id="61" dur="500"/>
                                        <p:tgtEl>
                                          <p:spTgt spid="19487"/>
                                        </p:tgtEl>
                                      </p:cBhvr>
                                    </p:animEffect>
                                  </p:childTnLst>
                                </p:cTn>
                              </p:par>
                              <p:par>
                                <p:cTn id="62" presetID="5" presetClass="entr" presetSubtype="10" fill="hold" grpId="0" nodeType="withEffect">
                                  <p:stCondLst>
                                    <p:cond delay="0"/>
                                  </p:stCondLst>
                                  <p:childTnLst>
                                    <p:set>
                                      <p:cBhvr>
                                        <p:cTn id="63" dur="1" fill="hold">
                                          <p:stCondLst>
                                            <p:cond delay="0"/>
                                          </p:stCondLst>
                                        </p:cTn>
                                        <p:tgtEl>
                                          <p:spTgt spid="19488"/>
                                        </p:tgtEl>
                                        <p:attrNameLst>
                                          <p:attrName>style.visibility</p:attrName>
                                        </p:attrNameLst>
                                      </p:cBhvr>
                                      <p:to>
                                        <p:strVal val="visible"/>
                                      </p:to>
                                    </p:set>
                                    <p:animEffect transition="in" filter="checkerboard(across)">
                                      <p:cBhvr>
                                        <p:cTn id="64" dur="500"/>
                                        <p:tgtEl>
                                          <p:spTgt spid="19488"/>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19489"/>
                                        </p:tgtEl>
                                        <p:attrNameLst>
                                          <p:attrName>style.visibility</p:attrName>
                                        </p:attrNameLst>
                                      </p:cBhvr>
                                      <p:to>
                                        <p:strVal val="visible"/>
                                      </p:to>
                                    </p:set>
                                    <p:animEffect transition="in" filter="checkerboard(across)">
                                      <p:cBhvr>
                                        <p:cTn id="67" dur="500"/>
                                        <p:tgtEl>
                                          <p:spTgt spid="19489"/>
                                        </p:tgtEl>
                                      </p:cBhvr>
                                    </p:animEffect>
                                  </p:childTnLst>
                                </p:cTn>
                              </p:par>
                              <p:par>
                                <p:cTn id="68" presetID="5" presetClass="entr" presetSubtype="10" fill="hold" grpId="0" nodeType="withEffect">
                                  <p:stCondLst>
                                    <p:cond delay="0"/>
                                  </p:stCondLst>
                                  <p:childTnLst>
                                    <p:set>
                                      <p:cBhvr>
                                        <p:cTn id="69" dur="1" fill="hold">
                                          <p:stCondLst>
                                            <p:cond delay="0"/>
                                          </p:stCondLst>
                                        </p:cTn>
                                        <p:tgtEl>
                                          <p:spTgt spid="19490"/>
                                        </p:tgtEl>
                                        <p:attrNameLst>
                                          <p:attrName>style.visibility</p:attrName>
                                        </p:attrNameLst>
                                      </p:cBhvr>
                                      <p:to>
                                        <p:strVal val="visible"/>
                                      </p:to>
                                    </p:set>
                                    <p:animEffect transition="in" filter="checkerboard(across)">
                                      <p:cBhvr>
                                        <p:cTn id="70" dur="500"/>
                                        <p:tgtEl>
                                          <p:spTgt spid="19490"/>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19512"/>
                                        </p:tgtEl>
                                        <p:attrNameLst>
                                          <p:attrName>style.visibility</p:attrName>
                                        </p:attrNameLst>
                                      </p:cBhvr>
                                      <p:to>
                                        <p:strVal val="visible"/>
                                      </p:to>
                                    </p:set>
                                    <p:animEffect transition="in" filter="checkerboard(across)">
                                      <p:cBhvr>
                                        <p:cTn id="73" dur="500"/>
                                        <p:tgtEl>
                                          <p:spTgt spid="19512"/>
                                        </p:tgtEl>
                                      </p:cBhvr>
                                    </p:animEffect>
                                  </p:childTnLst>
                                </p:cTn>
                              </p:par>
                              <p:par>
                                <p:cTn id="74" presetID="5" presetClass="entr" presetSubtype="10" fill="hold" grpId="0" nodeType="withEffect">
                                  <p:stCondLst>
                                    <p:cond delay="0"/>
                                  </p:stCondLst>
                                  <p:childTnLst>
                                    <p:set>
                                      <p:cBhvr>
                                        <p:cTn id="75" dur="1" fill="hold">
                                          <p:stCondLst>
                                            <p:cond delay="0"/>
                                          </p:stCondLst>
                                        </p:cTn>
                                        <p:tgtEl>
                                          <p:spTgt spid="19491"/>
                                        </p:tgtEl>
                                        <p:attrNameLst>
                                          <p:attrName>style.visibility</p:attrName>
                                        </p:attrNameLst>
                                      </p:cBhvr>
                                      <p:to>
                                        <p:strVal val="visible"/>
                                      </p:to>
                                    </p:set>
                                    <p:animEffect transition="in" filter="checkerboard(across)">
                                      <p:cBhvr>
                                        <p:cTn id="76" dur="500"/>
                                        <p:tgtEl>
                                          <p:spTgt spid="19491"/>
                                        </p:tgtEl>
                                      </p:cBhvr>
                                    </p:animEffect>
                                  </p:childTnLst>
                                </p:cTn>
                              </p:par>
                              <p:par>
                                <p:cTn id="77" presetID="5" presetClass="entr" presetSubtype="10" fill="hold" grpId="0" nodeType="withEffect">
                                  <p:stCondLst>
                                    <p:cond delay="0"/>
                                  </p:stCondLst>
                                  <p:childTnLst>
                                    <p:set>
                                      <p:cBhvr>
                                        <p:cTn id="78" dur="1" fill="hold">
                                          <p:stCondLst>
                                            <p:cond delay="0"/>
                                          </p:stCondLst>
                                        </p:cTn>
                                        <p:tgtEl>
                                          <p:spTgt spid="19492"/>
                                        </p:tgtEl>
                                        <p:attrNameLst>
                                          <p:attrName>style.visibility</p:attrName>
                                        </p:attrNameLst>
                                      </p:cBhvr>
                                      <p:to>
                                        <p:strVal val="visible"/>
                                      </p:to>
                                    </p:set>
                                    <p:animEffect transition="in" filter="checkerboard(across)">
                                      <p:cBhvr>
                                        <p:cTn id="79" dur="500"/>
                                        <p:tgtEl>
                                          <p:spTgt spid="19492"/>
                                        </p:tgtEl>
                                      </p:cBhvr>
                                    </p:animEffect>
                                  </p:childTnLst>
                                </p:cTn>
                              </p:par>
                              <p:par>
                                <p:cTn id="80" presetID="5" presetClass="entr" presetSubtype="10" fill="hold"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checkerboard(across)">
                                      <p:cBhvr>
                                        <p:cTn id="82" dur="500"/>
                                        <p:tgtEl>
                                          <p:spTgt spid="5"/>
                                        </p:tgtEl>
                                      </p:cBhvr>
                                    </p:animEffect>
                                  </p:childTnLst>
                                </p:cTn>
                              </p:par>
                              <p:par>
                                <p:cTn id="83" presetID="5" presetClass="entr" presetSubtype="10" fill="hold" grpId="0" nodeType="withEffect">
                                  <p:stCondLst>
                                    <p:cond delay="0"/>
                                  </p:stCondLst>
                                  <p:childTnLst>
                                    <p:set>
                                      <p:cBhvr>
                                        <p:cTn id="84" dur="1" fill="hold">
                                          <p:stCondLst>
                                            <p:cond delay="0"/>
                                          </p:stCondLst>
                                        </p:cTn>
                                        <p:tgtEl>
                                          <p:spTgt spid="19498"/>
                                        </p:tgtEl>
                                        <p:attrNameLst>
                                          <p:attrName>style.visibility</p:attrName>
                                        </p:attrNameLst>
                                      </p:cBhvr>
                                      <p:to>
                                        <p:strVal val="visible"/>
                                      </p:to>
                                    </p:set>
                                    <p:animEffect transition="in" filter="checkerboard(across)">
                                      <p:cBhvr>
                                        <p:cTn id="85" dur="500"/>
                                        <p:tgtEl>
                                          <p:spTgt spid="19498"/>
                                        </p:tgtEl>
                                      </p:cBhvr>
                                    </p:animEffect>
                                  </p:childTnLst>
                                </p:cTn>
                              </p:par>
                              <p:par>
                                <p:cTn id="86" presetID="5" presetClass="entr" presetSubtype="10" fill="hold" grpId="0" nodeType="withEffect">
                                  <p:stCondLst>
                                    <p:cond delay="0"/>
                                  </p:stCondLst>
                                  <p:childTnLst>
                                    <p:set>
                                      <p:cBhvr>
                                        <p:cTn id="87" dur="1" fill="hold">
                                          <p:stCondLst>
                                            <p:cond delay="0"/>
                                          </p:stCondLst>
                                        </p:cTn>
                                        <p:tgtEl>
                                          <p:spTgt spid="19499"/>
                                        </p:tgtEl>
                                        <p:attrNameLst>
                                          <p:attrName>style.visibility</p:attrName>
                                        </p:attrNameLst>
                                      </p:cBhvr>
                                      <p:to>
                                        <p:strVal val="visible"/>
                                      </p:to>
                                    </p:set>
                                    <p:animEffect transition="in" filter="checkerboard(across)">
                                      <p:cBhvr>
                                        <p:cTn id="88" dur="500"/>
                                        <p:tgtEl>
                                          <p:spTgt spid="19499"/>
                                        </p:tgtEl>
                                      </p:cBhvr>
                                    </p:animEffect>
                                  </p:childTnLst>
                                </p:cTn>
                              </p:par>
                              <p:par>
                                <p:cTn id="89" presetID="5" presetClass="entr" presetSubtype="10" fill="hold" grpId="0" nodeType="withEffect">
                                  <p:stCondLst>
                                    <p:cond delay="0"/>
                                  </p:stCondLst>
                                  <p:childTnLst>
                                    <p:set>
                                      <p:cBhvr>
                                        <p:cTn id="90" dur="1" fill="hold">
                                          <p:stCondLst>
                                            <p:cond delay="0"/>
                                          </p:stCondLst>
                                        </p:cTn>
                                        <p:tgtEl>
                                          <p:spTgt spid="19500"/>
                                        </p:tgtEl>
                                        <p:attrNameLst>
                                          <p:attrName>style.visibility</p:attrName>
                                        </p:attrNameLst>
                                      </p:cBhvr>
                                      <p:to>
                                        <p:strVal val="visible"/>
                                      </p:to>
                                    </p:set>
                                    <p:animEffect transition="in" filter="checkerboard(across)">
                                      <p:cBhvr>
                                        <p:cTn id="91" dur="500"/>
                                        <p:tgtEl>
                                          <p:spTgt spid="19500"/>
                                        </p:tgtEl>
                                      </p:cBhvr>
                                    </p:animEffect>
                                  </p:childTnLst>
                                </p:cTn>
                              </p:par>
                              <p:par>
                                <p:cTn id="92" presetID="5" presetClass="entr" presetSubtype="10" fill="hold" grpId="0" nodeType="withEffect">
                                  <p:stCondLst>
                                    <p:cond delay="0"/>
                                  </p:stCondLst>
                                  <p:childTnLst>
                                    <p:set>
                                      <p:cBhvr>
                                        <p:cTn id="93" dur="1" fill="hold">
                                          <p:stCondLst>
                                            <p:cond delay="0"/>
                                          </p:stCondLst>
                                        </p:cTn>
                                        <p:tgtEl>
                                          <p:spTgt spid="19501"/>
                                        </p:tgtEl>
                                        <p:attrNameLst>
                                          <p:attrName>style.visibility</p:attrName>
                                        </p:attrNameLst>
                                      </p:cBhvr>
                                      <p:to>
                                        <p:strVal val="visible"/>
                                      </p:to>
                                    </p:set>
                                    <p:animEffect transition="in" filter="checkerboard(across)">
                                      <p:cBhvr>
                                        <p:cTn id="94" dur="500"/>
                                        <p:tgtEl>
                                          <p:spTgt spid="19501"/>
                                        </p:tgtEl>
                                      </p:cBhvr>
                                    </p:animEffect>
                                  </p:childTnLst>
                                </p:cTn>
                              </p:par>
                              <p:par>
                                <p:cTn id="95" presetID="5" presetClass="entr" presetSubtype="10" fill="hold" grpId="0" nodeType="withEffect">
                                  <p:stCondLst>
                                    <p:cond delay="0"/>
                                  </p:stCondLst>
                                  <p:childTnLst>
                                    <p:set>
                                      <p:cBhvr>
                                        <p:cTn id="96" dur="1" fill="hold">
                                          <p:stCondLst>
                                            <p:cond delay="0"/>
                                          </p:stCondLst>
                                        </p:cTn>
                                        <p:tgtEl>
                                          <p:spTgt spid="19502"/>
                                        </p:tgtEl>
                                        <p:attrNameLst>
                                          <p:attrName>style.visibility</p:attrName>
                                        </p:attrNameLst>
                                      </p:cBhvr>
                                      <p:to>
                                        <p:strVal val="visible"/>
                                      </p:to>
                                    </p:set>
                                    <p:animEffect transition="in" filter="checkerboard(across)">
                                      <p:cBhvr>
                                        <p:cTn id="97" dur="500"/>
                                        <p:tgtEl>
                                          <p:spTgt spid="19502"/>
                                        </p:tgtEl>
                                      </p:cBhvr>
                                    </p:animEffect>
                                  </p:childTnLst>
                                </p:cTn>
                              </p:par>
                              <p:par>
                                <p:cTn id="98" presetID="5" presetClass="entr" presetSubtype="10" fill="hold" grpId="0" nodeType="withEffect">
                                  <p:stCondLst>
                                    <p:cond delay="0"/>
                                  </p:stCondLst>
                                  <p:childTnLst>
                                    <p:set>
                                      <p:cBhvr>
                                        <p:cTn id="99" dur="1" fill="hold">
                                          <p:stCondLst>
                                            <p:cond delay="0"/>
                                          </p:stCondLst>
                                        </p:cTn>
                                        <p:tgtEl>
                                          <p:spTgt spid="19503"/>
                                        </p:tgtEl>
                                        <p:attrNameLst>
                                          <p:attrName>style.visibility</p:attrName>
                                        </p:attrNameLst>
                                      </p:cBhvr>
                                      <p:to>
                                        <p:strVal val="visible"/>
                                      </p:to>
                                    </p:set>
                                    <p:animEffect transition="in" filter="checkerboard(across)">
                                      <p:cBhvr>
                                        <p:cTn id="100" dur="500"/>
                                        <p:tgtEl>
                                          <p:spTgt spid="19503"/>
                                        </p:tgtEl>
                                      </p:cBhvr>
                                    </p:animEffect>
                                  </p:childTnLst>
                                </p:cTn>
                              </p:par>
                              <p:par>
                                <p:cTn id="101" presetID="5" presetClass="entr" presetSubtype="10" fill="hold" grpId="0" nodeType="withEffect">
                                  <p:stCondLst>
                                    <p:cond delay="0"/>
                                  </p:stCondLst>
                                  <p:childTnLst>
                                    <p:set>
                                      <p:cBhvr>
                                        <p:cTn id="102" dur="1" fill="hold">
                                          <p:stCondLst>
                                            <p:cond delay="0"/>
                                          </p:stCondLst>
                                        </p:cTn>
                                        <p:tgtEl>
                                          <p:spTgt spid="19504"/>
                                        </p:tgtEl>
                                        <p:attrNameLst>
                                          <p:attrName>style.visibility</p:attrName>
                                        </p:attrNameLst>
                                      </p:cBhvr>
                                      <p:to>
                                        <p:strVal val="visible"/>
                                      </p:to>
                                    </p:set>
                                    <p:animEffect transition="in" filter="checkerboard(across)">
                                      <p:cBhvr>
                                        <p:cTn id="103" dur="500"/>
                                        <p:tgtEl>
                                          <p:spTgt spid="19504"/>
                                        </p:tgtEl>
                                      </p:cBhvr>
                                    </p:animEffect>
                                  </p:childTnLst>
                                </p:cTn>
                              </p:par>
                              <p:par>
                                <p:cTn id="104" presetID="5" presetClass="entr" presetSubtype="10" fill="hold" grpId="0" nodeType="withEffect">
                                  <p:stCondLst>
                                    <p:cond delay="0"/>
                                  </p:stCondLst>
                                  <p:childTnLst>
                                    <p:set>
                                      <p:cBhvr>
                                        <p:cTn id="105" dur="1" fill="hold">
                                          <p:stCondLst>
                                            <p:cond delay="0"/>
                                          </p:stCondLst>
                                        </p:cTn>
                                        <p:tgtEl>
                                          <p:spTgt spid="19505"/>
                                        </p:tgtEl>
                                        <p:attrNameLst>
                                          <p:attrName>style.visibility</p:attrName>
                                        </p:attrNameLst>
                                      </p:cBhvr>
                                      <p:to>
                                        <p:strVal val="visible"/>
                                      </p:to>
                                    </p:set>
                                    <p:animEffect transition="in" filter="checkerboard(across)">
                                      <p:cBhvr>
                                        <p:cTn id="106" dur="500"/>
                                        <p:tgtEl>
                                          <p:spTgt spid="19505"/>
                                        </p:tgtEl>
                                      </p:cBhvr>
                                    </p:animEffect>
                                  </p:childTnLst>
                                </p:cTn>
                              </p:par>
                              <p:par>
                                <p:cTn id="107" presetID="5" presetClass="entr" presetSubtype="10" fill="hold" grpId="0" nodeType="withEffect">
                                  <p:stCondLst>
                                    <p:cond delay="0"/>
                                  </p:stCondLst>
                                  <p:childTnLst>
                                    <p:set>
                                      <p:cBhvr>
                                        <p:cTn id="108" dur="1" fill="hold">
                                          <p:stCondLst>
                                            <p:cond delay="0"/>
                                          </p:stCondLst>
                                        </p:cTn>
                                        <p:tgtEl>
                                          <p:spTgt spid="19506"/>
                                        </p:tgtEl>
                                        <p:attrNameLst>
                                          <p:attrName>style.visibility</p:attrName>
                                        </p:attrNameLst>
                                      </p:cBhvr>
                                      <p:to>
                                        <p:strVal val="visible"/>
                                      </p:to>
                                    </p:set>
                                    <p:animEffect transition="in" filter="checkerboard(across)">
                                      <p:cBhvr>
                                        <p:cTn id="109" dur="500"/>
                                        <p:tgtEl>
                                          <p:spTgt spid="19506"/>
                                        </p:tgtEl>
                                      </p:cBhvr>
                                    </p:animEffect>
                                  </p:childTnLst>
                                </p:cTn>
                              </p:par>
                              <p:par>
                                <p:cTn id="110" presetID="5" presetClass="entr" presetSubtype="10" fill="hold" grpId="0" nodeType="withEffect">
                                  <p:stCondLst>
                                    <p:cond delay="0"/>
                                  </p:stCondLst>
                                  <p:childTnLst>
                                    <p:set>
                                      <p:cBhvr>
                                        <p:cTn id="111" dur="1" fill="hold">
                                          <p:stCondLst>
                                            <p:cond delay="0"/>
                                          </p:stCondLst>
                                        </p:cTn>
                                        <p:tgtEl>
                                          <p:spTgt spid="19507"/>
                                        </p:tgtEl>
                                        <p:attrNameLst>
                                          <p:attrName>style.visibility</p:attrName>
                                        </p:attrNameLst>
                                      </p:cBhvr>
                                      <p:to>
                                        <p:strVal val="visible"/>
                                      </p:to>
                                    </p:set>
                                    <p:animEffect transition="in" filter="checkerboard(across)">
                                      <p:cBhvr>
                                        <p:cTn id="112" dur="500"/>
                                        <p:tgtEl>
                                          <p:spTgt spid="19507"/>
                                        </p:tgtEl>
                                      </p:cBhvr>
                                    </p:animEffect>
                                  </p:childTnLst>
                                </p:cTn>
                              </p:par>
                              <p:par>
                                <p:cTn id="113" presetID="5" presetClass="entr" presetSubtype="10" fill="hold" grpId="0" nodeType="withEffect">
                                  <p:stCondLst>
                                    <p:cond delay="0"/>
                                  </p:stCondLst>
                                  <p:childTnLst>
                                    <p:set>
                                      <p:cBhvr>
                                        <p:cTn id="114" dur="1" fill="hold">
                                          <p:stCondLst>
                                            <p:cond delay="0"/>
                                          </p:stCondLst>
                                        </p:cTn>
                                        <p:tgtEl>
                                          <p:spTgt spid="19508"/>
                                        </p:tgtEl>
                                        <p:attrNameLst>
                                          <p:attrName>style.visibility</p:attrName>
                                        </p:attrNameLst>
                                      </p:cBhvr>
                                      <p:to>
                                        <p:strVal val="visible"/>
                                      </p:to>
                                    </p:set>
                                    <p:animEffect transition="in" filter="checkerboard(across)">
                                      <p:cBhvr>
                                        <p:cTn id="115" dur="500"/>
                                        <p:tgtEl>
                                          <p:spTgt spid="19508"/>
                                        </p:tgtEl>
                                      </p:cBhvr>
                                    </p:animEffect>
                                  </p:childTnLst>
                                </p:cTn>
                              </p:par>
                              <p:par>
                                <p:cTn id="116" presetID="5" presetClass="entr" presetSubtype="10" fill="hold" grpId="0" nodeType="withEffect">
                                  <p:stCondLst>
                                    <p:cond delay="0"/>
                                  </p:stCondLst>
                                  <p:childTnLst>
                                    <p:set>
                                      <p:cBhvr>
                                        <p:cTn id="117" dur="1" fill="hold">
                                          <p:stCondLst>
                                            <p:cond delay="0"/>
                                          </p:stCondLst>
                                        </p:cTn>
                                        <p:tgtEl>
                                          <p:spTgt spid="19514"/>
                                        </p:tgtEl>
                                        <p:attrNameLst>
                                          <p:attrName>style.visibility</p:attrName>
                                        </p:attrNameLst>
                                      </p:cBhvr>
                                      <p:to>
                                        <p:strVal val="visible"/>
                                      </p:to>
                                    </p:set>
                                    <p:animEffect transition="in" filter="checkerboard(across)">
                                      <p:cBhvr>
                                        <p:cTn id="118" dur="500"/>
                                        <p:tgtEl>
                                          <p:spTgt spid="19514"/>
                                        </p:tgtEl>
                                      </p:cBhvr>
                                    </p:animEffect>
                                  </p:childTnLst>
                                </p:cTn>
                              </p:par>
                              <p:par>
                                <p:cTn id="119" presetID="5" presetClass="entr" presetSubtype="10" fill="hold" grpId="0" nodeType="withEffect">
                                  <p:stCondLst>
                                    <p:cond delay="0"/>
                                  </p:stCondLst>
                                  <p:childTnLst>
                                    <p:set>
                                      <p:cBhvr>
                                        <p:cTn id="120" dur="1" fill="hold">
                                          <p:stCondLst>
                                            <p:cond delay="0"/>
                                          </p:stCondLst>
                                        </p:cTn>
                                        <p:tgtEl>
                                          <p:spTgt spid="19519"/>
                                        </p:tgtEl>
                                        <p:attrNameLst>
                                          <p:attrName>style.visibility</p:attrName>
                                        </p:attrNameLst>
                                      </p:cBhvr>
                                      <p:to>
                                        <p:strVal val="visible"/>
                                      </p:to>
                                    </p:set>
                                    <p:animEffect transition="in" filter="checkerboard(across)">
                                      <p:cBhvr>
                                        <p:cTn id="121" dur="500"/>
                                        <p:tgtEl>
                                          <p:spTgt spid="19519"/>
                                        </p:tgtEl>
                                      </p:cBhvr>
                                    </p:animEffect>
                                  </p:childTnLst>
                                </p:cTn>
                              </p:par>
                              <p:par>
                                <p:cTn id="122" presetID="5" presetClass="entr" presetSubtype="10" fill="hold" grpId="0" nodeType="withEffect">
                                  <p:stCondLst>
                                    <p:cond delay="0"/>
                                  </p:stCondLst>
                                  <p:childTnLst>
                                    <p:set>
                                      <p:cBhvr>
                                        <p:cTn id="123" dur="1" fill="hold">
                                          <p:stCondLst>
                                            <p:cond delay="0"/>
                                          </p:stCondLst>
                                        </p:cTn>
                                        <p:tgtEl>
                                          <p:spTgt spid="19520"/>
                                        </p:tgtEl>
                                        <p:attrNameLst>
                                          <p:attrName>style.visibility</p:attrName>
                                        </p:attrNameLst>
                                      </p:cBhvr>
                                      <p:to>
                                        <p:strVal val="visible"/>
                                      </p:to>
                                    </p:set>
                                    <p:animEffect transition="in" filter="checkerboard(across)">
                                      <p:cBhvr>
                                        <p:cTn id="124" dur="500"/>
                                        <p:tgtEl>
                                          <p:spTgt spid="19520"/>
                                        </p:tgtEl>
                                      </p:cBhvr>
                                    </p:animEffect>
                                  </p:childTnLst>
                                </p:cTn>
                              </p:par>
                              <p:par>
                                <p:cTn id="125" presetID="5" presetClass="entr" presetSubtype="10" fill="hold" grpId="0" nodeType="withEffect">
                                  <p:stCondLst>
                                    <p:cond delay="0"/>
                                  </p:stCondLst>
                                  <p:childTnLst>
                                    <p:set>
                                      <p:cBhvr>
                                        <p:cTn id="126" dur="1" fill="hold">
                                          <p:stCondLst>
                                            <p:cond delay="0"/>
                                          </p:stCondLst>
                                        </p:cTn>
                                        <p:tgtEl>
                                          <p:spTgt spid="19521"/>
                                        </p:tgtEl>
                                        <p:attrNameLst>
                                          <p:attrName>style.visibility</p:attrName>
                                        </p:attrNameLst>
                                      </p:cBhvr>
                                      <p:to>
                                        <p:strVal val="visible"/>
                                      </p:to>
                                    </p:set>
                                    <p:animEffect transition="in" filter="checkerboard(across)">
                                      <p:cBhvr>
                                        <p:cTn id="127" dur="500"/>
                                        <p:tgtEl>
                                          <p:spTgt spid="19521"/>
                                        </p:tgtEl>
                                      </p:cBhvr>
                                    </p:animEffect>
                                  </p:childTnLst>
                                </p:cTn>
                              </p:par>
                              <p:par>
                                <p:cTn id="128" presetID="5" presetClass="entr" presetSubtype="10" fill="hold" grpId="0" nodeType="withEffect">
                                  <p:stCondLst>
                                    <p:cond delay="0"/>
                                  </p:stCondLst>
                                  <p:childTnLst>
                                    <p:set>
                                      <p:cBhvr>
                                        <p:cTn id="129" dur="1" fill="hold">
                                          <p:stCondLst>
                                            <p:cond delay="0"/>
                                          </p:stCondLst>
                                        </p:cTn>
                                        <p:tgtEl>
                                          <p:spTgt spid="19522"/>
                                        </p:tgtEl>
                                        <p:attrNameLst>
                                          <p:attrName>style.visibility</p:attrName>
                                        </p:attrNameLst>
                                      </p:cBhvr>
                                      <p:to>
                                        <p:strVal val="visible"/>
                                      </p:to>
                                    </p:set>
                                    <p:animEffect transition="in" filter="checkerboard(across)">
                                      <p:cBhvr>
                                        <p:cTn id="130" dur="500"/>
                                        <p:tgtEl>
                                          <p:spTgt spid="19522"/>
                                        </p:tgtEl>
                                      </p:cBhvr>
                                    </p:animEffect>
                                  </p:childTnLst>
                                </p:cTn>
                              </p:par>
                            </p:childTnLst>
                          </p:cTn>
                        </p:par>
                      </p:childTnLst>
                    </p:cTn>
                  </p:par>
                  <p:par>
                    <p:cTn id="131" fill="hold">
                      <p:stCondLst>
                        <p:cond delay="indefinite"/>
                      </p:stCondLst>
                      <p:childTnLst>
                        <p:par>
                          <p:cTn id="132" fill="hold">
                            <p:stCondLst>
                              <p:cond delay="0"/>
                            </p:stCondLst>
                            <p:childTnLst>
                              <p:par>
                                <p:cTn id="133" presetID="12" presetClass="entr" presetSubtype="8" fill="hold" nodeType="clickEffect">
                                  <p:stCondLst>
                                    <p:cond delay="0"/>
                                  </p:stCondLst>
                                  <p:childTnLst>
                                    <p:set>
                                      <p:cBhvr>
                                        <p:cTn id="134" dur="1" fill="hold">
                                          <p:stCondLst>
                                            <p:cond delay="0"/>
                                          </p:stCondLst>
                                        </p:cTn>
                                        <p:tgtEl>
                                          <p:spTgt spid="19468"/>
                                        </p:tgtEl>
                                        <p:attrNameLst>
                                          <p:attrName>style.visibility</p:attrName>
                                        </p:attrNameLst>
                                      </p:cBhvr>
                                      <p:to>
                                        <p:strVal val="visible"/>
                                      </p:to>
                                    </p:set>
                                    <p:animEffect transition="in" filter="slide(fromLeft)">
                                      <p:cBhvr>
                                        <p:cTn id="135" dur="1000"/>
                                        <p:tgtEl>
                                          <p:spTgt spid="19468"/>
                                        </p:tgtEl>
                                      </p:cBhvr>
                                    </p:animEffect>
                                  </p:childTnLst>
                                </p:cTn>
                              </p:par>
                            </p:childTnLst>
                          </p:cTn>
                        </p:par>
                      </p:childTnLst>
                    </p:cTn>
                  </p:par>
                  <p:par>
                    <p:cTn id="136" fill="hold">
                      <p:stCondLst>
                        <p:cond delay="indefinite"/>
                      </p:stCondLst>
                      <p:childTnLst>
                        <p:par>
                          <p:cTn id="137" fill="hold">
                            <p:stCondLst>
                              <p:cond delay="0"/>
                            </p:stCondLst>
                            <p:childTnLst>
                              <p:par>
                                <p:cTn id="138" presetID="0" presetClass="path" presetSubtype="0" accel="50000" decel="50000" fill="hold" nodeType="clickEffect">
                                  <p:stCondLst>
                                    <p:cond delay="0"/>
                                  </p:stCondLst>
                                  <p:childTnLst>
                                    <p:animMotion origin="layout" path="M 3.05556E-6 -7.40741E-7 L 3.05556E-6 0.05232 " pathEditMode="relative" rAng="0" ptsTypes="AA">
                                      <p:cBhvr>
                                        <p:cTn id="139" dur="5000" fill="hold"/>
                                        <p:tgtEl>
                                          <p:spTgt spid="3"/>
                                        </p:tgtEl>
                                        <p:attrNameLst>
                                          <p:attrName>ppt_x</p:attrName>
                                          <p:attrName>ppt_y</p:attrName>
                                        </p:attrNameLst>
                                      </p:cBhvr>
                                      <p:rCtr x="0" y="0"/>
                                    </p:animMotion>
                                  </p:childTnLst>
                                </p:cTn>
                              </p:par>
                              <p:par>
                                <p:cTn id="140" presetID="0" presetClass="path" presetSubtype="0" accel="50000" decel="50000" fill="hold" nodeType="withEffect">
                                  <p:stCondLst>
                                    <p:cond delay="0"/>
                                  </p:stCondLst>
                                  <p:childTnLst>
                                    <p:animMotion origin="layout" path="M -3.05556E-6 5.92593E-6 L -3.05556E-6 -0.05231 " pathEditMode="relative" rAng="0" ptsTypes="AA">
                                      <p:cBhvr>
                                        <p:cTn id="141" dur="5000" fill="hold"/>
                                        <p:tgtEl>
                                          <p:spTgt spid="5"/>
                                        </p:tgtEl>
                                        <p:attrNameLst>
                                          <p:attrName>ppt_x</p:attrName>
                                          <p:attrName>ppt_y</p:attrName>
                                        </p:attrNameLst>
                                      </p:cBhvr>
                                      <p:rCtr x="0" y="0"/>
                                    </p:animMotion>
                                  </p:childTnLst>
                                </p:cTn>
                              </p:par>
                              <p:par>
                                <p:cTn id="142" presetID="0" presetClass="path" presetSubtype="0" accel="50000" decel="50000" fill="hold" grpId="1" nodeType="withEffect">
                                  <p:stCondLst>
                                    <p:cond delay="0"/>
                                  </p:stCondLst>
                                  <p:childTnLst>
                                    <p:animMotion origin="layout" path="M 0 0 C 0.02084 -0.00416 0.04184 -0.00833 0.05695 -0.00741 C 0.07205 -0.00648 0.07761 0.00486 0.09028 0.00556 C 0.10295 0.00625 0.11962 -0.00278 0.13334 -0.0037 C 0.14705 -0.00463 0.16042 0.00093 0.17223 0 C 0.18403 -0.00092 0.19323 -0.00926 0.20417 -0.00926 C 0.21511 -0.00926 0.22448 -0.00023 0.2375 0 C 0.25052 0.00023 0.26962 -0.00833 0.28195 -0.00741 C 0.29427 -0.00648 0.30469 0.00394 0.31111 0.00556 C 0.31754 0.00718 0.31893 0.00394 0.32084 0.00185 " pathEditMode="relative" rAng="0" ptsTypes="aaaaaaaaaA">
                                      <p:cBhvr>
                                        <p:cTn id="143" dur="5000" fill="hold"/>
                                        <p:tgtEl>
                                          <p:spTgt spid="19478"/>
                                        </p:tgtEl>
                                        <p:attrNameLst>
                                          <p:attrName>ppt_x</p:attrName>
                                          <p:attrName>ppt_y</p:attrName>
                                        </p:attrNameLst>
                                      </p:cBhvr>
                                      <p:rCtr x="0" y="0"/>
                                    </p:animMotion>
                                  </p:childTnLst>
                                </p:cTn>
                              </p:par>
                              <p:par>
                                <p:cTn id="144" presetID="0" presetClass="path" presetSubtype="0" accel="50000" decel="50000" fill="hold" grpId="1" nodeType="withEffect">
                                  <p:stCondLst>
                                    <p:cond delay="0"/>
                                  </p:stCondLst>
                                  <p:childTnLst>
                                    <p:animMotion origin="layout" path="M 0 0 C 0.01754 -0.00532 0.03525 -0.01042 0.05139 -0.00926 C 0.06754 -0.0081 0.08056 0.00532 0.09722 0.00741 C 0.11389 0.00949 0.13837 0.00579 0.15139 0.0037 C 0.16441 0.00162 0.16545 -0.00625 0.175 -0.00556 C 0.18455 -0.00486 0.19531 0.01366 0.20834 0.00741 C 0.22136 0.00116 0.24323 -0.03056 0.25278 -0.04259 C 0.26233 -0.05463 0.26268 -0.05671 0.26528 -0.06481 C 0.26788 -0.07292 0.26788 -0.08194 0.26806 -0.09074 " pathEditMode="relative" rAng="0" ptsTypes="aaaaaaaaA">
                                      <p:cBhvr>
                                        <p:cTn id="145" dur="5000" fill="hold"/>
                                        <p:tgtEl>
                                          <p:spTgt spid="19490"/>
                                        </p:tgtEl>
                                        <p:attrNameLst>
                                          <p:attrName>ppt_x</p:attrName>
                                          <p:attrName>ppt_y</p:attrName>
                                        </p:attrNameLst>
                                      </p:cBhvr>
                                      <p:rCtr x="0" y="0"/>
                                    </p:animMotion>
                                  </p:childTnLst>
                                </p:cTn>
                              </p:par>
                              <p:par>
                                <p:cTn id="146" presetID="0" presetClass="path" presetSubtype="0" accel="50000" decel="50000" fill="hold" grpId="1" nodeType="withEffect">
                                  <p:stCondLst>
                                    <p:cond delay="0"/>
                                  </p:stCondLst>
                                  <p:childTnLst>
                                    <p:animMotion origin="layout" path="M 0 0 C 0.0132 0.00556 0.02639 0.01134 0.0375 0.01296 C 0.04861 0.01458 0.05833 0.01204 0.06667 0.00926 C 0.075 0.00648 0.07865 -0.00162 0.0875 -0.0037 C 0.09636 -0.00579 0.10955 -0.00648 0.11945 -0.0037 C 0.12934 -0.00093 0.13715 0.00949 0.14722 0.01296 C 0.15729 0.01644 0.16684 0.01759 0.18056 0.01667 C 0.19427 0.01574 0.21667 0.00903 0.22917 0.00741 C 0.24167 0.00579 0.24601 0.0044 0.25556 0.00741 C 0.26511 0.01042 0.27639 0.02107 0.28611 0.02593 C 0.29583 0.03079 0.30833 0.03634 0.31389 0.03704 " pathEditMode="relative" rAng="0" ptsTypes="aaaaaaaaaaA">
                                      <p:cBhvr>
                                        <p:cTn id="147" dur="5000" fill="hold"/>
                                        <p:tgtEl>
                                          <p:spTgt spid="19484"/>
                                        </p:tgtEl>
                                        <p:attrNameLst>
                                          <p:attrName>ppt_x</p:attrName>
                                          <p:attrName>ppt_y</p:attrName>
                                        </p:attrNameLst>
                                      </p:cBhvr>
                                      <p:rCtr x="0" y="0"/>
                                    </p:animMotion>
                                  </p:childTnLst>
                                </p:cTn>
                              </p:par>
                              <p:par>
                                <p:cTn id="148" presetID="0" presetClass="path" presetSubtype="0" accel="50000" decel="50000" fill="hold" grpId="1" nodeType="withEffect">
                                  <p:stCondLst>
                                    <p:cond delay="0"/>
                                  </p:stCondLst>
                                  <p:childTnLst>
                                    <p:animMotion origin="layout" path="M 0 0 C 0.00521 0.00023 0.01041 0.0007 0.01666 0 C 0.02291 -0.00069 0.03038 -0.00092 0.0375 -0.0037 C 0.04462 -0.00648 0.05087 -0.01134 0.05972 -0.01666 C 0.06857 -0.02199 0.07812 -0.03125 0.09028 -0.03518 C 0.10243 -0.03912 0.12031 -0.03588 0.13333 -0.04074 C 0.14635 -0.0456 0.15972 -0.05671 0.16805 -0.06481 C 0.17639 -0.07291 0.17656 -0.07592 0.18333 -0.08889 C 0.1901 -0.10185 0.196 -0.13217 0.20833 -0.14259 C 0.22066 -0.15301 0.24583 -0.14375 0.25694 -0.15185 C 0.26805 -0.15995 0.26805 -0.18032 0.275 -0.19074 C 0.28194 -0.20116 0.2901 -0.20648 0.29861 -0.21481 C 0.30712 -0.22315 0.31666 -0.23194 0.32639 -0.24074 " pathEditMode="relative" rAng="0" ptsTypes="aaaaaaaaaaaaA">
                                      <p:cBhvr>
                                        <p:cTn id="149" dur="5000" fill="hold"/>
                                        <p:tgtEl>
                                          <p:spTgt spid="19486"/>
                                        </p:tgtEl>
                                        <p:attrNameLst>
                                          <p:attrName>ppt_x</p:attrName>
                                          <p:attrName>ppt_y</p:attrName>
                                        </p:attrNameLst>
                                      </p:cBhvr>
                                      <p:rCtr x="0" y="0"/>
                                    </p:animMotion>
                                  </p:childTnLst>
                                </p:cTn>
                              </p:par>
                              <p:par>
                                <p:cTn id="150" presetID="0" presetClass="path" presetSubtype="0" accel="50000" decel="50000" fill="hold" grpId="1" nodeType="withEffect">
                                  <p:stCondLst>
                                    <p:cond delay="0"/>
                                  </p:stCondLst>
                                  <p:childTnLst>
                                    <p:animMotion origin="layout" path="M 0 0 C 0.01598 -0.00278 0.03212 -0.00532 0.04167 -0.00556 C 0.05122 -0.00579 0.05139 -0.00347 0.05695 -0.00185 C 0.0625 -0.00023 0.06441 0.00278 0.075 0.0037 C 0.08559 0.00463 0.1099 0.00579 0.12084 0.0037 C 0.13178 0.00162 0.13334 -0.00741 0.14028 -0.00926 C 0.14723 -0.01111 0.15365 -0.00162 0.1625 -0.00741 C 0.17136 -0.01319 0.18247 -0.03796 0.19306 -0.04444 C 0.20365 -0.05093 0.21459 -0.05255 0.22639 -0.0463 C 0.2382 -0.04005 0.25469 -0.01482 0.26389 -0.00741 C 0.27309 0 0.27292 -0.00347 0.28195 -0.00185 C 0.29098 -0.00023 0.30452 0.00069 0.31806 0.00185 " pathEditMode="relative" rAng="0" ptsTypes="aaaaaaaaaaaA">
                                      <p:cBhvr>
                                        <p:cTn id="151" dur="5000" fill="hold"/>
                                        <p:tgtEl>
                                          <p:spTgt spid="19512"/>
                                        </p:tgtEl>
                                        <p:attrNameLst>
                                          <p:attrName>ppt_x</p:attrName>
                                          <p:attrName>ppt_y</p:attrName>
                                        </p:attrNameLst>
                                      </p:cBhvr>
                                      <p:rCtr x="0" y="0"/>
                                    </p:animMotion>
                                  </p:childTnLst>
                                </p:cTn>
                              </p:par>
                              <p:par>
                                <p:cTn id="152" presetID="0" presetClass="path" presetSubtype="0" accel="50000" decel="50000" fill="hold" grpId="1" nodeType="withEffect">
                                  <p:stCondLst>
                                    <p:cond delay="0"/>
                                  </p:stCondLst>
                                  <p:childTnLst>
                                    <p:animMotion origin="layout" path="M 0 0 C -0.02951 0.00371 -0.05886 0.00764 -0.075 0.00741 C -0.09115 0.00718 -0.08316 -0.00532 -0.09722 -0.00185 C -0.11129 0.00162 -0.14149 0.02223 -0.15972 0.02778 C -0.17795 0.03334 -0.19323 0.02338 -0.20695 0.03149 C -0.22066 0.03959 -0.22708 0.06482 -0.24167 0.07593 C -0.25625 0.08704 -0.27917 0.09098 -0.29445 0.09815 C -0.30972 0.10533 -0.32379 0.11551 -0.33333 0.11852 C -0.34288 0.12153 -0.34722 0.11899 -0.35139 0.11667 " pathEditMode="relative" rAng="0" ptsTypes="aaaaaaaaA">
                                      <p:cBhvr>
                                        <p:cTn id="153" dur="5000" fill="hold"/>
                                        <p:tgtEl>
                                          <p:spTgt spid="19499"/>
                                        </p:tgtEl>
                                        <p:attrNameLst>
                                          <p:attrName>ppt_x</p:attrName>
                                          <p:attrName>ppt_y</p:attrName>
                                        </p:attrNameLst>
                                      </p:cBhvr>
                                      <p:rCtr x="0" y="0"/>
                                    </p:animMotion>
                                  </p:childTnLst>
                                </p:cTn>
                              </p:par>
                              <p:par>
                                <p:cTn id="154" presetID="0" presetClass="path" presetSubtype="0" accel="50000" decel="50000" fill="hold" grpId="1" nodeType="withEffect">
                                  <p:stCondLst>
                                    <p:cond delay="0"/>
                                  </p:stCondLst>
                                  <p:childTnLst>
                                    <p:animMotion origin="layout" path="M 0 0 C -0.00625 -0.00394 -0.0125 -0.00764 -0.02083 -0.00926 C -0.02917 -0.01088 -0.0408 -0.00741 -0.05 -0.00926 C -0.0592 -0.01111 -0.06719 -0.01968 -0.07639 -0.02037 C -0.08559 -0.02106 -0.09792 -0.01088 -0.10556 -0.01296 C -0.1132 -0.01505 -0.11736 -0.02708 -0.12222 -0.03333 C -0.12708 -0.03958 -0.12587 -0.04537 -0.13472 -0.05 C -0.14358 -0.05463 -0.16111 -0.05926 -0.175 -0.06111 C -0.18889 -0.06296 -0.20608 -0.05741 -0.21806 -0.06111 C -0.23004 -0.06481 -0.23195 -0.07894 -0.24722 -0.08333 C -0.2625 -0.08773 -0.29514 -0.08588 -0.30972 -0.08704 C -0.32431 -0.08819 -0.32865 -0.08889 -0.33472 -0.09074 C -0.3408 -0.09259 -0.34219 -0.09699 -0.34583 -0.09815 C -0.34948 -0.09931 -0.3533 -0.09884 -0.35695 -0.09815 " pathEditMode="relative" rAng="0" ptsTypes="aaaaaaaaaaaaaA">
                                      <p:cBhvr>
                                        <p:cTn id="155" dur="5000" fill="hold"/>
                                        <p:tgtEl>
                                          <p:spTgt spid="19503"/>
                                        </p:tgtEl>
                                        <p:attrNameLst>
                                          <p:attrName>ppt_x</p:attrName>
                                          <p:attrName>ppt_y</p:attrName>
                                        </p:attrNameLst>
                                      </p:cBhvr>
                                      <p:rCtr x="0" y="0"/>
                                    </p:animMotion>
                                  </p:childTnLst>
                                </p:cTn>
                              </p:par>
                              <p:par>
                                <p:cTn id="156" presetID="0" presetClass="path" presetSubtype="0" accel="50000" decel="50000" fill="hold" grpId="1" nodeType="withEffect">
                                  <p:stCondLst>
                                    <p:cond delay="0"/>
                                  </p:stCondLst>
                                  <p:childTnLst>
                                    <p:animMotion origin="layout" path="M 0 0 C -0.01024 -0.00486 -0.02048 -0.00949 -0.03055 -0.01296 C -0.04062 -0.01643 -0.05156 -0.02106 -0.06111 -0.02037 C -0.07066 -0.01967 -0.07725 -0.01018 -0.0875 -0.00926 C -0.09774 -0.00833 -0.1125 -0.01018 -0.12222 -0.01481 C -0.13194 -0.01944 -0.1368 -0.03217 -0.14583 -0.03704 C -0.15486 -0.0419 -0.1651 -0.04097 -0.17639 -0.04444 C -0.18767 -0.04791 -0.20225 -0.0537 -0.21389 -0.05741 C -0.22552 -0.06111 -0.2375 -0.05949 -0.24583 -0.06666 C -0.25416 -0.07384 -0.25278 -0.09097 -0.26389 -0.1 C -0.275 -0.10903 -0.29705 -0.11041 -0.3125 -0.12037 C -0.32795 -0.13032 -0.34444 -0.14907 -0.35694 -0.15926 C -0.36944 -0.16944 -0.37916 -0.17222 -0.3875 -0.18148 C -0.39583 -0.19074 -0.40139 -0.20278 -0.40694 -0.21481 " pathEditMode="relative" rAng="0" ptsTypes="aaaaaaaaaaaaaA">
                                      <p:cBhvr>
                                        <p:cTn id="157" dur="2000" fill="hold"/>
                                        <p:tgtEl>
                                          <p:spTgt spid="19498"/>
                                        </p:tgtEl>
                                        <p:attrNameLst>
                                          <p:attrName>ppt_x</p:attrName>
                                          <p:attrName>ppt_y</p:attrName>
                                        </p:attrNameLst>
                                      </p:cBhvr>
                                      <p:rCtr x="0" y="0"/>
                                    </p:animMotion>
                                  </p:childTnLst>
                                </p:cTn>
                              </p:par>
                              <p:par>
                                <p:cTn id="158" presetID="0" presetClass="path" presetSubtype="0" accel="50000" decel="50000" fill="hold" grpId="1" nodeType="withEffect">
                                  <p:stCondLst>
                                    <p:cond delay="0"/>
                                  </p:stCondLst>
                                  <p:childTnLst>
                                    <p:animMotion origin="layout" path="M 0 0 C 0.01389 0.00324 0.02795 0.00648 0.03889 0.0037 C 0.04983 0.00092 0.05608 -0.01204 0.06528 -0.01667 C 0.07448 -0.0213 0.08455 -0.02292 0.09444 -0.02408 C 0.10434 -0.02523 0.1125 -0.0213 0.125 -0.02408 C 0.1375 -0.02685 0.15434 -0.03519 0.16944 -0.04074 C 0.18455 -0.0463 0.20434 -0.0544 0.21528 -0.05741 C 0.22621 -0.06042 0.22292 -0.06019 0.23472 -0.05926 C 0.24653 -0.05834 0.27205 -0.0632 0.28611 -0.05185 C 0.30017 -0.04051 0.31128 -0.00347 0.31944 0.00926 C 0.3276 0.02199 0.33108 0.02291 0.33472 0.02407 " pathEditMode="relative" rAng="0" ptsTypes="aaaaaaaaaaA">
                                      <p:cBhvr>
                                        <p:cTn id="159" dur="5000" fill="hold"/>
                                        <p:tgtEl>
                                          <p:spTgt spid="19477"/>
                                        </p:tgtEl>
                                        <p:attrNameLst>
                                          <p:attrName>ppt_x</p:attrName>
                                          <p:attrName>ppt_y</p:attrName>
                                        </p:attrNameLst>
                                      </p:cBhvr>
                                      <p:rCtr x="0" y="0"/>
                                    </p:animMotion>
                                  </p:childTnLst>
                                </p:cTn>
                              </p:par>
                              <p:par>
                                <p:cTn id="160" presetID="0" presetClass="path" presetSubtype="0" accel="50000" decel="50000" fill="hold" grpId="1" nodeType="withEffect">
                                  <p:stCondLst>
                                    <p:cond delay="0"/>
                                  </p:stCondLst>
                                  <p:childTnLst>
                                    <p:animMotion origin="layout" path="M 0 0 C 0.01267 0.00047 0.02552 0.00093 0.03611 0 C 0.0467 -0.00092 0.05365 -0.00347 0.06389 -0.00555 C 0.07413 -0.00764 0.08681 -0.00833 0.09722 -0.01296 C 0.10764 -0.01759 0.11302 -0.03356 0.12639 -0.03333 C 0.13976 -0.0331 0.16094 -0.01481 0.17778 -0.01111 C 0.19462 -0.0074 0.20955 -0.00648 0.22778 -0.01111 C 0.24601 -0.01574 0.27639 -0.03264 0.2875 -0.03889 C 0.29861 -0.04514 0.2967 -0.04375 0.29445 -0.04814 C 0.29219 -0.05254 0.27934 -0.06041 0.27361 -0.06481 C 0.26788 -0.06921 0.26302 -0.07152 0.25972 -0.07407 " pathEditMode="relative" rAng="0" ptsTypes="aaaaaaaaaaA">
                                      <p:cBhvr>
                                        <p:cTn id="161" dur="5000" fill="hold"/>
                                        <p:tgtEl>
                                          <p:spTgt spid="19476"/>
                                        </p:tgtEl>
                                        <p:attrNameLst>
                                          <p:attrName>ppt_x</p:attrName>
                                          <p:attrName>ppt_y</p:attrName>
                                        </p:attrNameLst>
                                      </p:cBhvr>
                                      <p:rCtr x="0" y="0"/>
                                    </p:animMotion>
                                  </p:childTnLst>
                                </p:cTn>
                              </p:par>
                              <p:par>
                                <p:cTn id="162" presetID="0" presetClass="path" presetSubtype="0" accel="50000" decel="50000" fill="hold" grpId="1" nodeType="withEffect">
                                  <p:stCondLst>
                                    <p:cond delay="0"/>
                                  </p:stCondLst>
                                  <p:childTnLst>
                                    <p:animMotion origin="layout" path="M 0 0 C 0.01041 0.00602 0.02083 0.01204 0.02916 0.01482 C 0.0375 0.01759 0.04097 0.0169 0.05 0.01667 C 0.05902 0.01644 0.07482 0.01412 0.08333 0.01297 C 0.09184 0.01181 0.09184 0.01019 0.10138 0.00926 C 0.11093 0.00834 0.12968 0.00764 0.14027 0.00741 C 0.15086 0.00718 0.15711 0.00949 0.16527 0.00741 C 0.17343 0.00533 0.17847 -0.00185 0.18888 -0.00555 C 0.1993 -0.00926 0.21944 -0.01203 0.22777 -0.01481 C 0.23611 -0.01759 0.23472 -0.01921 0.23888 -0.02222 C 0.24305 -0.02523 0.24826 -0.02963 0.25277 -0.03333 C 0.25729 -0.03703 0.2618 -0.0419 0.26666 -0.04444 C 0.27152 -0.04699 0.2743 -0.05301 0.28194 -0.04815 C 0.28958 -0.04328 0.30104 -0.02916 0.3125 -0.01481 " pathEditMode="relative" rAng="0" ptsTypes="aaaaaaaaaaaaaA">
                                      <p:cBhvr>
                                        <p:cTn id="163" dur="5000" fill="hold"/>
                                        <p:tgtEl>
                                          <p:spTgt spid="19467"/>
                                        </p:tgtEl>
                                        <p:attrNameLst>
                                          <p:attrName>ppt_x</p:attrName>
                                          <p:attrName>ppt_y</p:attrName>
                                        </p:attrNameLst>
                                      </p:cBhvr>
                                      <p:rCtr x="0" y="0"/>
                                    </p:animMotion>
                                  </p:childTnLst>
                                </p:cTn>
                              </p:par>
                              <p:par>
                                <p:cTn id="164" presetID="0" presetClass="path" presetSubtype="0" accel="50000" decel="50000" fill="hold" grpId="1" nodeType="withEffect">
                                  <p:stCondLst>
                                    <p:cond delay="0"/>
                                  </p:stCondLst>
                                  <p:childTnLst>
                                    <p:animMotion origin="layout" path="M 0 0 C 0.01823 -0.00069 0.03663 -0.00116 0.04861 0.0037 C 0.06059 0.00857 0.06302 0.02199 0.07222 0.02963 C 0.08142 0.03727 0.09045 0.0456 0.10417 0.05 C 0.11788 0.0544 0.13281 0.05185 0.15417 0.05556 C 0.17552 0.05926 0.2151 0.0669 0.23194 0.07222 C 0.24878 0.07755 0.24635 0.08449 0.25555 0.08704 C 0.26476 0.08958 0.27847 0.08634 0.2875 0.08704 C 0.29653 0.08773 0.30069 0.09051 0.30972 0.09074 C 0.31875 0.09097 0.33108 0.09097 0.34167 0.08889 C 0.35226 0.08681 0.35677 0.07986 0.37361 0.07778 C 0.39045 0.0757 0.4276 0.07222 0.44305 0.07593 C 0.45851 0.07963 0.4658 0.09375 0.46667 0.1 C 0.46736 0.10625 0.45729 0.10949 0.44722 0.11296 " pathEditMode="relative" rAng="0" ptsTypes="aaaaaaaaaaaaaA">
                                      <p:cBhvr>
                                        <p:cTn id="165" dur="5000" fill="hold"/>
                                        <p:tgtEl>
                                          <p:spTgt spid="19479"/>
                                        </p:tgtEl>
                                        <p:attrNameLst>
                                          <p:attrName>ppt_x</p:attrName>
                                          <p:attrName>ppt_y</p:attrName>
                                        </p:attrNameLst>
                                      </p:cBhvr>
                                      <p:rCtr x="0" y="0"/>
                                    </p:animMotion>
                                  </p:childTnLst>
                                </p:cTn>
                              </p:par>
                              <p:par>
                                <p:cTn id="166" presetID="0" presetClass="path" presetSubtype="0" accel="50000" decel="50000" fill="hold" grpId="1" nodeType="withEffect">
                                  <p:stCondLst>
                                    <p:cond delay="0"/>
                                  </p:stCondLst>
                                  <p:childTnLst>
                                    <p:animMotion origin="layout" path="M 0 0 C 0.01163 -0.00023 0.02344 -0.00023 0.03333 0.01111 C 0.04323 0.02245 0.0493 0.05718 0.05972 0.06852 C 0.07014 0.07986 0.08281 0.07477 0.09583 0.07963 C 0.10885 0.08449 0.13194 0.08519 0.1375 0.09815 C 0.14305 0.11111 0.12239 0.14352 0.12917 0.15741 C 0.13594 0.1713 0.16371 0.17199 0.17778 0.18148 C 0.19184 0.19097 0.21024 0.20671 0.21389 0.21482 C 0.21753 0.22292 0.2066 0.22685 0.2 0.22963 C 0.1934 0.23241 0.18524 0.2294 0.17361 0.23148 C 0.16198 0.23357 0.14601 0.23982 0.13055 0.24259 C 0.1151 0.24537 0.09305 0.2507 0.08055 0.24815 C 0.06805 0.2456 0.0618 0.23657 0.05555 0.22778 " pathEditMode="relative" rAng="0" ptsTypes="aaaaaaaaaaaaA">
                                      <p:cBhvr>
                                        <p:cTn id="167" dur="5000" fill="hold"/>
                                        <p:tgtEl>
                                          <p:spTgt spid="19487"/>
                                        </p:tgtEl>
                                        <p:attrNameLst>
                                          <p:attrName>ppt_x</p:attrName>
                                          <p:attrName>ppt_y</p:attrName>
                                        </p:attrNameLst>
                                      </p:cBhvr>
                                      <p:rCtr x="0" y="0"/>
                                    </p:animMotion>
                                  </p:childTnLst>
                                </p:cTn>
                              </p:par>
                              <p:par>
                                <p:cTn id="168" presetID="0" presetClass="path" presetSubtype="0" accel="50000" decel="50000" fill="hold" grpId="1" nodeType="withEffect">
                                  <p:stCondLst>
                                    <p:cond delay="0"/>
                                  </p:stCondLst>
                                  <p:childTnLst>
                                    <p:animMotion origin="layout" path="M 0 0 C 0.00365 0.02083 0.00747 0.04167 0.00972 0.05556 C 0.01198 0.06944 0.01545 0.07199 0.01389 0.08333 C 0.01233 0.09468 0.00052 0.11273 0 0.12407 C -0.00052 0.13542 0.00972 0.13866 0.01111 0.15185 C 0.0125 0.16505 0.0099 0.19051 0.00833 0.2037 C 0.00677 0.2169 -0.00069 0.21482 0.00139 0.23148 C 0.00347 0.24815 0.01181 0.29884 0.02083 0.3037 C 0.02986 0.30857 0.04983 0.27107 0.05556 0.26111 C 0.06128 0.25116 0.06476 0.25023 0.05556 0.24444 C 0.04635 0.23866 0.00833 0.23403 0 0.22593 C -0.00833 0.21782 -0.00139 0.20694 0.00556 0.1963 " pathEditMode="relative" rAng="0" ptsTypes="aaaaaaaaaaaA">
                                      <p:cBhvr>
                                        <p:cTn id="169" dur="5000" fill="hold"/>
                                        <p:tgtEl>
                                          <p:spTgt spid="19489"/>
                                        </p:tgtEl>
                                        <p:attrNameLst>
                                          <p:attrName>ppt_x</p:attrName>
                                          <p:attrName>ppt_y</p:attrName>
                                        </p:attrNameLst>
                                      </p:cBhvr>
                                      <p:rCtr x="0" y="0"/>
                                    </p:animMotion>
                                  </p:childTnLst>
                                </p:cTn>
                              </p:par>
                              <p:par>
                                <p:cTn id="170" presetID="0" presetClass="path" presetSubtype="0" accel="50000" decel="50000" fill="hold" grpId="1" nodeType="withEffect">
                                  <p:stCondLst>
                                    <p:cond delay="0"/>
                                  </p:stCondLst>
                                  <p:childTnLst>
                                    <p:animMotion origin="layout" path="M 0 0 C 0.00086 0.00741 0.00191 0.01481 0.00416 0.02407 C 0.00642 0.03333 0.01319 0.04606 0.01388 0.05556 C 0.01458 0.06505 0.00972 0.06875 0.00833 0.08148 C 0.00694 0.09421 0.00486 0.11458 0.00555 0.13148 C 0.00625 0.14838 0.01475 0.17153 0.0125 0.18333 C 0.01024 0.19514 -0.00157 0.19143 -0.00834 0.20185 C -0.01511 0.21227 -0.02136 0.23912 -0.02778 0.2463 C -0.03421 0.25347 -0.04046 0.25069 -0.04723 0.24444 C -0.054 0.23819 -0.06303 0.2206 -0.06806 0.20926 C -0.07309 0.19792 -0.08039 0.18866 -0.07778 0.17593 C -0.07518 0.16319 -0.06112 0.14444 -0.05278 0.13333 C -0.04445 0.12222 -0.03612 0.11574 -0.02778 0.10926 C -0.01945 0.10278 -0.00539 0.10162 -0.00278 0.09444 C -0.00018 0.08727 -0.00643 0.07685 -0.0125 0.06667 " pathEditMode="relative" rAng="0" ptsTypes="aaaaaaaaaaaaaaA">
                                      <p:cBhvr>
                                        <p:cTn id="171" dur="5000" fill="hold"/>
                                        <p:tgtEl>
                                          <p:spTgt spid="19480"/>
                                        </p:tgtEl>
                                        <p:attrNameLst>
                                          <p:attrName>ppt_x</p:attrName>
                                          <p:attrName>ppt_y</p:attrName>
                                        </p:attrNameLst>
                                      </p:cBhvr>
                                      <p:rCtr x="0" y="0"/>
                                    </p:animMotion>
                                  </p:childTnLst>
                                </p:cTn>
                              </p:par>
                              <p:par>
                                <p:cTn id="172" presetID="0" presetClass="path" presetSubtype="0" accel="50000" decel="50000" fill="hold" grpId="1" nodeType="withEffect">
                                  <p:stCondLst>
                                    <p:cond delay="0"/>
                                  </p:stCondLst>
                                  <p:childTnLst>
                                    <p:animMotion origin="layout" path="M 0 0 C 0.00608 -0.00555 0.01233 -0.01111 0.02084 -0.01666 C 0.02934 -0.02222 0.04428 -0.02569 0.05139 -0.03333 C 0.05851 -0.04097 0.05782 -0.05833 0.06389 -0.06296 C 0.06997 -0.06759 0.07934 -0.06412 0.0875 -0.06111 C 0.09566 -0.0581 0.10157 -0.0456 0.1125 -0.04444 C 0.12344 -0.04328 0.13681 -0.05 0.15278 -0.0537 C 0.16875 -0.0574 0.19254 -0.06597 0.20834 -0.06666 C 0.22414 -0.06736 0.23282 -0.06551 0.24723 -0.0574 C 0.26164 -0.0493 0.27969 -0.02847 0.29445 -0.01851 C 0.30921 -0.00856 0.32969 -0.00648 0.33612 0.00186 C 0.34254 0.01019 0.33941 0.02153 0.33334 0.03149 C 0.32726 0.04144 0.31233 0.05348 0.3 0.06112 C 0.28768 0.06875 0.27275 0.07593 0.25973 0.07778 C 0.24671 0.07963 0.23316 0.07431 0.22223 0.07223 C 0.21129 0.07014 0.20191 0.06737 0.19445 0.06482 C 0.18698 0.06227 0.17518 0.06366 0.17778 0.05741 C 0.18039 0.05116 0.19497 0.03936 0.20973 0.02778 " pathEditMode="relative" rAng="0" ptsTypes="aaaaaaaaaaaaaaaaaA">
                                      <p:cBhvr>
                                        <p:cTn id="173" dur="5000" fill="hold"/>
                                        <p:tgtEl>
                                          <p:spTgt spid="19474"/>
                                        </p:tgtEl>
                                        <p:attrNameLst>
                                          <p:attrName>ppt_x</p:attrName>
                                          <p:attrName>ppt_y</p:attrName>
                                        </p:attrNameLst>
                                      </p:cBhvr>
                                      <p:rCtr x="0" y="0"/>
                                    </p:animMotion>
                                  </p:childTnLst>
                                </p:cTn>
                              </p:par>
                              <p:par>
                                <p:cTn id="174" presetID="0" presetClass="path" presetSubtype="0" accel="50000" decel="50000" fill="hold" grpId="1" nodeType="withEffect">
                                  <p:stCondLst>
                                    <p:cond delay="0"/>
                                  </p:stCondLst>
                                  <p:childTnLst>
                                    <p:animMotion origin="layout" path="M 0 0 C 0.01649 0.00463 0.03316 0.00926 0.04444 0.01296 C 0.05573 0.01667 0.05885 0.01968 0.06805 0.02222 C 0.07726 0.02477 0.08837 0.02685 0.1 0.02778 C 0.11163 0.0287 0.12726 0.02894 0.1375 0.02778 C 0.14774 0.02662 0.15469 0.02477 0.16111 0.02037 C 0.16753 0.01597 0.17292 0.00903 0.17639 0.00185 C 0.17986 -0.00532 0.18108 -0.01597 0.18194 -0.02222 C 0.18281 -0.02847 0.18351 -0.03218 0.18194 -0.03518 C 0.18038 -0.03819 0.17917 -0.03958 0.17222 -0.04074 C 0.16528 -0.0419 0.14983 -0.04236 0.14028 -0.04259 C 0.13073 -0.04282 0.12361 -0.04167 0.11528 -0.04259 C 0.10694 -0.04352 0.09653 -0.04653 0.09028 -0.04815 C 0.08403 -0.04977 0.08472 -0.04977 0.07778 -0.05185 C 0.07083 -0.05393 0.05625 -0.05463 0.04861 -0.06111 C 0.04097 -0.06759 0.03281 -0.08125 0.03194 -0.09074 C 0.03108 -0.10023 0.03767 -0.10995 0.04305 -0.11852 C 0.04844 -0.12708 0.05816 -0.13704 0.06389 -0.14259 C 0.06962 -0.14815 0.07239 -0.14722 0.07778 -0.15185 C 0.08316 -0.15648 0.08941 -0.16343 0.09583 -0.17037 " pathEditMode="relative" rAng="0" ptsTypes="aaaaaaaaaaaaaaaaaaaA">
                                      <p:cBhvr>
                                        <p:cTn id="175" dur="5000" fill="hold"/>
                                        <p:tgtEl>
                                          <p:spTgt spid="19481"/>
                                        </p:tgtEl>
                                        <p:attrNameLst>
                                          <p:attrName>ppt_x</p:attrName>
                                          <p:attrName>ppt_y</p:attrName>
                                        </p:attrNameLst>
                                      </p:cBhvr>
                                      <p:rCtr x="0" y="0"/>
                                    </p:animMotion>
                                  </p:childTnLst>
                                </p:cTn>
                              </p:par>
                              <p:par>
                                <p:cTn id="176" presetID="0" presetClass="path" presetSubtype="0" accel="50000" decel="50000" fill="hold" grpId="1" nodeType="withEffect">
                                  <p:stCondLst>
                                    <p:cond delay="0"/>
                                  </p:stCondLst>
                                  <p:childTnLst>
                                    <p:animMotion origin="layout" path="M 0 0 C -0.00659 -0.00231 -0.01319 -0.00463 -0.01944 -0.0074 C -0.02569 -0.01018 -0.03333 -0.0118 -0.0375 -0.01666 C -0.04166 -0.02152 -0.04323 -0.02963 -0.04444 -0.03703 C -0.04566 -0.04444 -0.04878 -0.05185 -0.04444 -0.06111 C -0.0401 -0.07037 -0.02586 -0.08518 -0.01805 -0.09259 C -0.01024 -0.1 -0.00277 -0.10162 0.00278 -0.10555 C 0.00834 -0.10949 0.00955 -0.11296 0.01528 -0.11666 C 0.02101 -0.12037 0.03004 -0.12476 0.0375 -0.12777 C 0.04497 -0.13078 0.05139 -0.13356 0.05973 -0.13518 C 0.06806 -0.1368 0.07778 -0.13495 0.0875 -0.13703 C 0.09723 -0.13912 0.10886 -0.14421 0.11806 -0.14814 C 0.12726 -0.15208 0.13195 -0.15717 0.14306 -0.16111 C 0.15417 -0.16504 0.17361 -0.16921 0.18473 -0.17222 C 0.19584 -0.17523 0.2033 -0.17685 0.20973 -0.17963 C 0.21615 -0.1824 0.22066 -0.18541 0.22361 -0.18889 C 0.22657 -0.19236 0.229 -0.19467 0.22778 -0.2 C 0.22657 -0.20532 0.22223 -0.21666 0.21667 -0.22037 C 0.21111 -0.22407 0.20365 -0.22407 0.19445 -0.22222 C 0.18525 -0.22037 0.16858 -0.21273 0.16111 -0.20926 C 0.15365 -0.20578 0.15643 -0.20764 0.15 -0.20185 C 0.14358 -0.19606 0.12986 -0.18264 0.12223 -0.17407 C 0.11459 -0.16551 0.1099 -0.15926 0.10417 -0.15 C 0.09844 -0.14074 0.09375 -0.1287 0.0875 -0.11851 C 0.08125 -0.10833 0.06893 -0.10254 0.06667 -0.08889 C 0.06441 -0.07523 0.06893 -0.05254 0.07361 -0.03703 C 0.0783 -0.02152 0.08629 -0.00902 0.09445 0.00371 " pathEditMode="relative" rAng="0" ptsTypes="aaaaaaaaaaaaaaaaaaaaaaaaaaA">
                                      <p:cBhvr>
                                        <p:cTn id="177" dur="5000" fill="hold"/>
                                        <p:tgtEl>
                                          <p:spTgt spid="19482"/>
                                        </p:tgtEl>
                                        <p:attrNameLst>
                                          <p:attrName>ppt_x</p:attrName>
                                          <p:attrName>ppt_y</p:attrName>
                                        </p:attrNameLst>
                                      </p:cBhvr>
                                      <p:rCtr x="0" y="0"/>
                                    </p:animMotion>
                                  </p:childTnLst>
                                </p:cTn>
                              </p:par>
                              <p:par>
                                <p:cTn id="178" presetID="0" presetClass="path" presetSubtype="0" accel="50000" decel="50000" fill="hold" grpId="1" nodeType="withEffect">
                                  <p:stCondLst>
                                    <p:cond delay="0"/>
                                  </p:stCondLst>
                                  <p:childTnLst>
                                    <p:animMotion origin="layout" path="M 0 0 C 0.01215 0.00046 0.02448 0.00115 0.03194 0.00185 C 0.03941 0.00254 0.03906 0.00532 0.04444 0.0037 C 0.04982 0.00208 0.05677 -0.00533 0.06389 -0.00741 C 0.071 -0.0095 0.07899 -0.01112 0.0875 -0.00926 C 0.096 -0.00741 0.10486 0.00393 0.11527 0.0037 C 0.12569 0.00347 0.13698 -0.00718 0.15 -0.01112 C 0.16302 -0.01505 0.17777 -0.01667 0.19305 -0.02038 C 0.20833 -0.02408 0.23385 -0.02894 0.24166 -0.03334 C 0.24948 -0.03774 0.246 -0.04329 0.24027 -0.0463 C 0.23455 -0.04931 0.21788 -0.04931 0.20694 -0.05186 C 0.196 -0.0544 0.18541 -0.05834 0.175 -0.06112 C 0.16458 -0.06389 0.15347 -0.06644 0.14444 -0.06852 C 0.13541 -0.07061 0.12986 -0.07292 0.12083 -0.07408 C 0.1118 -0.07524 0.09948 -0.07709 0.09027 -0.07593 C 0.08107 -0.07477 0.0743 -0.06922 0.06527 -0.06667 C 0.05625 -0.06413 0.04045 -0.06505 0.03611 -0.06112 C 0.03177 -0.05718 0.03489 -0.04931 0.03889 -0.0426 C 0.04288 -0.03588 0.05295 -0.02709 0.05972 -0.02038 C 0.06649 -0.01366 0.07274 -0.00788 0.07916 -0.00186 " pathEditMode="relative" rAng="0" ptsTypes="aaaaaaaaaaaaaaaaaaaA">
                                      <p:cBhvr>
                                        <p:cTn id="179" dur="5000" fill="hold"/>
                                        <p:tgtEl>
                                          <p:spTgt spid="19488"/>
                                        </p:tgtEl>
                                        <p:attrNameLst>
                                          <p:attrName>ppt_x</p:attrName>
                                          <p:attrName>ppt_y</p:attrName>
                                        </p:attrNameLst>
                                      </p:cBhvr>
                                      <p:rCtr x="0" y="0"/>
                                    </p:animMotion>
                                  </p:childTnLst>
                                </p:cTn>
                              </p:par>
                              <p:par>
                                <p:cTn id="180" presetID="0" presetClass="path" presetSubtype="0" accel="50000" decel="50000" fill="hold" grpId="1" nodeType="withEffect">
                                  <p:stCondLst>
                                    <p:cond delay="0"/>
                                  </p:stCondLst>
                                  <p:childTnLst>
                                    <p:animMotion origin="layout" path="M 0 0 C -0.01354 -0.00463 -0.02691 -0.00926 -0.03611 -0.01111 C -0.04531 -0.01297 -0.05087 -0.01227 -0.05556 -0.01111 C -0.06024 -0.00996 -0.05955 -0.00579 -0.06389 -0.00371 C -0.06823 -0.00162 -0.07431 0.00069 -0.08195 0.00185 C -0.08958 0.00301 -0.10139 0.00347 -0.10972 0.0037 C -0.11806 0.00393 -0.12483 0.00347 -0.13195 0.0037 C -0.13906 0.00393 -0.14601 0.00532 -0.15278 0.00555 C -0.15955 0.00578 -0.16406 0.00555 -0.17222 0.00555 C -0.18038 0.00555 -0.19184 0.00625 -0.20139 0.00555 C -0.21094 0.00486 -0.22101 0.00463 -0.22917 0.00185 C -0.23733 -0.00093 -0.24236 -0.01088 -0.25 -0.01111 C -0.25764 -0.01134 -0.27292 -0.00394 -0.275 0 C -0.27708 0.00393 -0.26806 0.01041 -0.2625 0.01296 C -0.25695 0.01551 -0.24879 0.01458 -0.24167 0.01481 C -0.23455 0.01504 -0.22761 0.01481 -0.21945 0.01481 C -0.21129 0.01481 -0.2007 0.01481 -0.19306 0.01481 C -0.18542 0.01481 -0.17795 0.01319 -0.17361 0.01481 C -0.16927 0.01643 -0.1717 0.0206 -0.16667 0.02407 C -0.16163 0.02754 -0.15052 0.03264 -0.14306 0.03518 C -0.13559 0.03773 -0.12969 0.03796 -0.12222 0.03889 C -0.11476 0.03981 -0.10712 0.04004 -0.09861 0.04074 C -0.09011 0.04143 -0.08056 0.04259 -0.07083 0.04259 C -0.06111 0.04259 -0.04861 0.04004 -0.04028 0.04074 C -0.03195 0.04143 -0.02066 0.04421 -0.02083 0.04629 C -0.02101 0.04838 -0.03281 0.05162 -0.04167 0.0537 C -0.05052 0.05578 -0.0632 0.05671 -0.07361 0.05926 C -0.08403 0.0618 -0.09601 0.06666 -0.10417 0.06852 C -0.11233 0.07037 -0.11597 0.06967 -0.12222 0.07037 C -0.12847 0.07106 -0.13524 0.07014 -0.14167 0.07222 C -0.14809 0.0743 -0.15573 0.08055 -0.16111 0.08333 C -0.16649 0.08611 -0.16945 0.08541 -0.17361 0.08889 C -0.17778 0.09236 -0.18125 0.0993 -0.18611 0.1037 C -0.19097 0.1081 -0.19531 0.11134 -0.20278 0.11481 C -0.21024 0.11828 -0.22448 0.12129 -0.23056 0.12407 C -0.23663 0.12685 -0.23785 0.12916 -0.23889 0.13148 " pathEditMode="relative" rAng="0" ptsTypes="aaaaaaaaaaaaaaaaaaaaaaaaaaaaaaaaaaaA">
                                      <p:cBhvr>
                                        <p:cTn id="181" dur="2000" fill="hold"/>
                                        <p:tgtEl>
                                          <p:spTgt spid="19500"/>
                                        </p:tgtEl>
                                        <p:attrNameLst>
                                          <p:attrName>ppt_x</p:attrName>
                                          <p:attrName>ppt_y</p:attrName>
                                        </p:attrNameLst>
                                      </p:cBhvr>
                                      <p:rCtr x="0" y="0"/>
                                    </p:animMotion>
                                  </p:childTnLst>
                                </p:cTn>
                              </p:par>
                              <p:par>
                                <p:cTn id="182" presetID="0" presetClass="path" presetSubtype="0" accel="50000" decel="50000" fill="hold" grpId="1" nodeType="withEffect">
                                  <p:stCondLst>
                                    <p:cond delay="0"/>
                                  </p:stCondLst>
                                  <p:childTnLst>
                                    <p:animMotion origin="layout" path="M 0 0 C -0.01111 0.00185 -0.02204 0.00371 -0.03333 0.00371 C -0.04461 0.00371 -0.05816 0.00255 -0.06805 0 C -0.07795 -0.00254 -0.08402 -0.0081 -0.09305 -0.01111 C -0.10208 -0.01412 -0.11475 -0.0169 -0.12222 -0.01852 C -0.12968 -0.02014 -0.12934 -0.02014 -0.1375 -0.02037 C -0.14566 -0.0206 -0.16163 -0.01944 -0.17083 -0.02037 C -0.18003 -0.02129 -0.1868 -0.02291 -0.19305 -0.02592 C -0.1993 -0.02893 -0.19947 -0.03518 -0.20833 -0.03889 C -0.21718 -0.04259 -0.2342 -0.04514 -0.24583 -0.04815 C -0.25746 -0.05116 -0.26961 -0.05486 -0.27777 -0.05741 C -0.28593 -0.05995 -0.29566 -0.05926 -0.29444 -0.06296 C -0.29322 -0.06666 -0.28055 -0.07592 -0.27083 -0.07963 C -0.26111 -0.08333 -0.24982 -0.08403 -0.23611 -0.08518 C -0.22239 -0.08634 -0.19861 -0.08611 -0.18888 -0.08703 C -0.17916 -0.08796 -0.18541 -0.08912 -0.17777 -0.09074 C -0.17013 -0.09236 -0.15364 -0.09537 -0.14305 -0.09629 C -0.13246 -0.09722 -0.12378 -0.09629 -0.11388 -0.09629 C -0.10399 -0.09629 -0.09149 -0.09791 -0.08333 -0.09629 C -0.07517 -0.09467 -0.07031 -0.08866 -0.06527 -0.08703 C -0.06024 -0.08541 -0.06319 -0.08171 -0.05277 -0.08703 C -0.04236 -0.09236 -0.01197 -0.11088 -0.00277 -0.11852 C 0.00643 -0.12616 0.00747 -0.12986 0.00278 -0.13333 C -0.00191 -0.1368 -0.02135 -0.13796 -0.03055 -0.13889 C -0.03975 -0.13981 -0.04583 -0.13981 -0.05277 -0.13889 C -0.05972 -0.13796 -0.0625 -0.13541 -0.07222 -0.13333 C -0.08194 -0.13125 -0.09947 -0.12708 -0.11111 -0.12592 C -0.12274 -0.12477 -0.13385 -0.12685 -0.14166 -0.12592 C -0.14947 -0.125 -0.15156 -0.12384 -0.15833 -0.12037 C -0.1651 -0.1169 -0.17274 -0.10833 -0.18194 -0.10555 C -0.19114 -0.10278 -0.20555 -0.1044 -0.21388 -0.1037 C -0.22222 -0.10301 -0.22569 -0.1081 -0.23194 -0.10185 C -0.23819 -0.0956 -0.246 -0.0743 -0.25138 -0.06666 C -0.25677 -0.05903 -0.26041 -0.05741 -0.26388 -0.05555 " pathEditMode="relative" rAng="0" ptsTypes="aaaaaaaaaaaaaaaaaaaaaaaaaaaaaaaaaA">
                                      <p:cBhvr>
                                        <p:cTn id="183" dur="5000" fill="hold"/>
                                        <p:tgtEl>
                                          <p:spTgt spid="19504"/>
                                        </p:tgtEl>
                                        <p:attrNameLst>
                                          <p:attrName>ppt_x</p:attrName>
                                          <p:attrName>ppt_y</p:attrName>
                                        </p:attrNameLst>
                                      </p:cBhvr>
                                      <p:rCtr x="0" y="0"/>
                                    </p:animMotion>
                                  </p:childTnLst>
                                </p:cTn>
                              </p:par>
                              <p:par>
                                <p:cTn id="184" presetID="0" presetClass="path" presetSubtype="0" accel="50000" decel="50000" fill="hold" grpId="1" nodeType="withEffect">
                                  <p:stCondLst>
                                    <p:cond delay="0"/>
                                  </p:stCondLst>
                                  <p:childTnLst>
                                    <p:animMotion origin="layout" path="M 0 0 C -0.01979 0.00255 -0.03958 0.00533 -0.05416 0.00741 C -0.06875 0.00949 -0.07899 0.0132 -0.0875 0.01297 C -0.096 0.01273 -0.09948 0.00533 -0.10555 0.00556 C -0.11163 0.00579 -0.11475 0.0132 -0.12361 0.01482 C -0.13246 0.01644 -0.1467 0.01551 -0.15833 0.01482 C -0.16996 0.01412 -0.18455 0.01227 -0.19305 0.01111 C -0.20156 0.00996 -0.20208 0.00764 -0.20972 0.00741 C -0.21736 0.00718 -0.22795 0.00834 -0.23889 0.00926 C -0.24982 0.01019 -0.26319 0.01227 -0.275 0.01297 C -0.2868 0.01366 -0.30086 0.01366 -0.30972 0.01297 C -0.31857 0.01227 -0.32152 0.00926 -0.32777 0.00926 C -0.33402 0.00926 -0.33802 0.01204 -0.34722 0.01297 C -0.35642 0.01389 -0.375 0.0169 -0.38333 0.01482 C -0.39166 0.01273 -0.39357 0.00486 -0.39722 0 C -0.40086 -0.00486 -0.40555 -0.00833 -0.40555 -0.01481 C -0.40555 -0.02129 -0.4033 -0.0331 -0.39722 -0.03889 C -0.39114 -0.04467 -0.37986 -0.04699 -0.36944 -0.05 C -0.35902 -0.05301 -0.34722 -0.05578 -0.33472 -0.0574 C -0.32222 -0.05902 -0.30781 -0.06273 -0.29444 -0.05926 C -0.28107 -0.05578 -0.26614 -0.04004 -0.25416 -0.03703 C -0.24218 -0.03402 -0.23211 -0.03819 -0.22222 -0.04074 C -0.21232 -0.04328 -0.20746 -0.04722 -0.19444 -0.05185 C -0.18142 -0.05648 -0.15625 -0.06481 -0.14444 -0.06852 C -0.13264 -0.07222 -0.1342 -0.07384 -0.12361 -0.07407 C -0.11302 -0.0743 -0.09305 -0.07106 -0.08055 -0.07037 C -0.06805 -0.06967 -0.06041 -0.07338 -0.04861 -0.07037 C -0.0368 -0.06736 -0.02239 -0.05555 -0.00972 -0.05185 C 0.00295 -0.04815 0.01164 -0.04884 0.02778 -0.04815 C 0.04393 -0.04745 0.07066 -0.04467 0.0875 -0.04815 C 0.10434 -0.05162 0.12066 -0.06273 0.12917 -0.06852 C 0.13768 -0.0743 0.13802 -0.07708 0.13889 -0.08333 C 0.13976 -0.08958 0.13976 -0.10185 0.13473 -0.10555 C 0.12969 -0.10926 0.11476 -0.10671 0.10834 -0.10555 C 0.10191 -0.1044 0.10139 -0.09977 0.09584 -0.09815 C 0.09028 -0.09652 0.0849 -0.09699 0.075 -0.09629 C 0.06511 -0.0956 0.04948 -0.09514 0.03611 -0.09444 C 0.02275 -0.09375 0.00747 -0.09259 -0.00555 -0.09259 C -0.01857 -0.09259 -0.03073 -0.09375 -0.04166 -0.09444 C -0.0526 -0.09514 -0.06111 -0.09467 -0.07083 -0.09629 C -0.08055 -0.09791 -0.09045 -0.10092 -0.1 -0.1037 C -0.10955 -0.10648 -0.11545 -0.11134 -0.12777 -0.11296 C -0.1401 -0.11458 -0.15989 -0.11319 -0.17361 -0.11296 C -0.18732 -0.11273 -0.19774 -0.11134 -0.20972 -0.11111 C -0.2217 -0.11088 -0.23472 -0.11134 -0.24583 -0.11111 C -0.25694 -0.11088 -0.26892 -0.10833 -0.27639 -0.10926 C -0.28385 -0.11018 -0.28663 -0.10902 -0.29027 -0.11666 C -0.29392 -0.1243 -0.29652 -0.14791 -0.29861 -0.15555 " pathEditMode="relative" rAng="0" ptsTypes="aaaaaaaaaaaaaaaaaaaaaaaaaaaaaaaaaaaaaaaaaaaaaaaA">
                                      <p:cBhvr>
                                        <p:cTn id="185" dur="5000" fill="hold"/>
                                        <p:tgtEl>
                                          <p:spTgt spid="19514"/>
                                        </p:tgtEl>
                                        <p:attrNameLst>
                                          <p:attrName>ppt_x</p:attrName>
                                          <p:attrName>ppt_y</p:attrName>
                                        </p:attrNameLst>
                                      </p:cBhvr>
                                      <p:rCtr x="0" y="0"/>
                                    </p:animMotion>
                                  </p:childTnLst>
                                </p:cTn>
                              </p:par>
                              <p:par>
                                <p:cTn id="186" presetID="0" presetClass="path" presetSubtype="0" accel="50000" decel="50000" fill="hold" grpId="1" nodeType="withEffect">
                                  <p:stCondLst>
                                    <p:cond delay="0"/>
                                  </p:stCondLst>
                                  <p:childTnLst>
                                    <p:animMotion origin="layout" path="M 0.02361 0.01412 C 0.03525 0.0132 0.04705 0.0125 0.05695 0.01412 C 0.06684 0.01574 0.07431 0.01945 0.08334 0.02338 C 0.09236 0.02732 0.10157 0.03357 0.11111 0.0382 C 0.12066 0.04283 0.12691 0.04838 0.14028 0.05116 C 0.15365 0.05394 0.17552 0.05417 0.19167 0.05486 C 0.20782 0.05556 0.22222 0.05672 0.2375 0.05486 C 0.25278 0.05301 0.26945 0.04769 0.28334 0.04375 C 0.29722 0.03982 0.30764 0.03334 0.32084 0.03079 C 0.33403 0.02824 0.34844 0.02963 0.3625 0.02894 C 0.37657 0.02824 0.39167 0.02871 0.40556 0.02709 C 0.41945 0.02547 0.44167 0.02338 0.44584 0.01968 C 0.45 0.01598 0.43768 0.00672 0.43056 0.00486 C 0.42344 0.00301 0.41372 0.00764 0.40278 0.00857 C 0.39184 0.00949 0.37986 0.01019 0.36528 0.01042 C 0.3507 0.01065 0.32709 0.01042 0.31528 0.01042 C 0.30347 0.01042 0.3033 0.01111 0.29445 0.01042 C 0.28559 0.00973 0.2724 0.00764 0.2625 0.00672 C 0.25261 0.00579 0.24219 0.00602 0.23472 0.00486 C 0.22726 0.00371 0.22379 0.00093 0.21806 -0.00069 C 0.21233 -0.00231 0.20782 -0.0037 0.2 -0.00439 C 0.19219 -0.00509 0.17778 -0.00439 0.17084 -0.00439 C 0.16389 -0.00439 0.16684 -0.00509 0.15834 -0.00439 C 0.14983 -0.0037 0.13247 -0.00139 0.11945 -0.00069 C 0.10643 -3.7037E-6 0.09236 0.00093 0.08056 -0.00069 C 0.06875 -0.00231 0.05504 -0.0074 0.04861 -0.00995 C 0.04219 -0.0125 0.03907 -0.01296 0.04167 -0.01551 C 0.04427 -0.01805 0.054 -0.02361 0.06389 -0.02476 C 0.07379 -0.02592 0.08768 -0.02314 0.10139 -0.02291 C 0.11511 -0.02268 0.13386 -0.02199 0.14584 -0.02291 C 0.15782 -0.02384 0.16615 -0.02569 0.17361 -0.02847 C 0.18108 -0.03125 0.17986 -0.03773 0.19028 -0.03958 C 0.2007 -0.04143 0.22448 -0.03842 0.23611 -0.03958 C 0.24775 -0.04074 0.25469 -0.04444 0.25972 -0.04699 C 0.26476 -0.04953 0.26563 -0.05208 0.26667 -0.05439 " pathEditMode="relative" rAng="0" ptsTypes="aaaaaaaaaaaaaaaaaaaaaaaaaaaaaaaaaaA">
                                      <p:cBhvr>
                                        <p:cTn id="187" dur="5000" fill="hold"/>
                                        <p:tgtEl>
                                          <p:spTgt spid="19483"/>
                                        </p:tgtEl>
                                        <p:attrNameLst>
                                          <p:attrName>ppt_x</p:attrName>
                                          <p:attrName>ppt_y</p:attrName>
                                        </p:attrNameLst>
                                      </p:cBhvr>
                                      <p:rCtr x="200" y="0"/>
                                    </p:animMotion>
                                  </p:childTnLst>
                                </p:cTn>
                              </p:par>
                              <p:par>
                                <p:cTn id="188" presetID="0" presetClass="path" presetSubtype="0" accel="50000" decel="50000" fill="hold" grpId="1" nodeType="withEffect">
                                  <p:stCondLst>
                                    <p:cond delay="0"/>
                                  </p:stCondLst>
                                  <p:childTnLst>
                                    <p:animMotion origin="layout" path="M 0 0 C 0.00503 0.00463 0.01024 0.00926 0.00694 -0.00556 C 0.00364 -0.02037 -0.01545 -0.07107 -0.01945 -0.08889 C -0.02344 -0.10671 -0.01997 -0.11204 -0.01667 -0.11296 C -0.01337 -0.11389 -0.00643 -0.09977 0 -0.09445 C 0.00642 -0.08912 0.0118 -0.08171 0.02222 -0.08148 C 0.03264 -0.08125 0.05225 -0.08958 0.0625 -0.09259 C 0.07274 -0.0956 0.07482 -0.09745 0.08333 -0.1 C 0.09184 -0.10255 0.10538 -0.10625 0.11389 -0.10741 C 0.12239 -0.10857 0.12413 -0.11134 0.13472 -0.10741 C 0.14531 -0.10347 0.15989 -0.08912 0.17777 -0.08333 C 0.19566 -0.07755 0.2217 -0.07222 0.24166 -0.07222 C 0.26163 -0.07222 0.28211 -0.08033 0.29722 -0.08333 C 0.31232 -0.08634 0.32274 -0.09074 0.33194 -0.09074 C 0.34114 -0.09074 0.34461 -0.08773 0.35277 -0.08333 C 0.36093 -0.07894 0.36684 -0.07107 0.38055 -0.06482 C 0.39427 -0.05857 0.42274 -0.05208 0.43472 -0.0463 C 0.4467 -0.04051 0.45503 -0.0331 0.45277 -0.02963 C 0.45052 -0.02616 0.43316 -0.02616 0.42083 -0.02593 C 0.4085 -0.0257 0.39166 -0.02616 0.37916 -0.02778 C 0.36666 -0.0294 0.35816 -0.03357 0.34583 -0.03519 C 0.3335 -0.03681 0.31597 -0.03681 0.30555 -0.03704 C 0.29514 -0.03727 0.29149 -0.03495 0.28333 -0.03704 C 0.27517 -0.03912 0.26336 -0.0507 0.25694 -0.05 C 0.25052 -0.04931 0.25 -0.03634 0.24444 -0.03333 C 0.23889 -0.03033 0.23194 -0.03264 0.22361 -0.03148 C 0.21527 -0.03033 0.20364 -0.02708 0.19444 -0.02593 C 0.18524 -0.02477 0.1776 -0.025 0.16805 -0.02408 C 0.1585 -0.02315 0.14531 -0.0213 0.1375 -0.02037 C 0.12968 -0.01945 0.12847 -0.01921 0.12083 -0.01852 C 0.11319 -0.01783 0.09982 -0.0169 0.09166 -0.01667 C 0.0835 -0.01644 0.08385 -0.01759 0.07222 -0.01667 C 0.06059 -0.01574 0.02656 -0.00926 0.02222 -0.01111 C 0.01788 -0.01296 0.03802 -0.02245 0.04583 -0.02778 C 0.05364 -0.0331 0.05902 -0.03912 0.06944 -0.04259 C 0.07986 -0.04607 0.09566 -0.0463 0.10833 -0.04815 C 0.121 -0.05 0.13593 -0.05255 0.14583 -0.0537 C 0.15573 -0.05486 0.15885 -0.05556 0.16805 -0.05556 C 0.17725 -0.05556 0.18941 -0.05394 0.20139 -0.0537 C 0.21336 -0.05347 0.22847 -0.0537 0.24027 -0.0537 C 0.25208 -0.0537 0.26215 -0.0537 0.27222 -0.0537 " pathEditMode="relative" rAng="0" ptsTypes="aaaaaaaaaaaaaaaaaaaaaaaaaaaaaaaaaaaaaaaaA">
                                      <p:cBhvr>
                                        <p:cTn id="189" dur="5000" fill="hold"/>
                                        <p:tgtEl>
                                          <p:spTgt spid="19485"/>
                                        </p:tgtEl>
                                        <p:attrNameLst>
                                          <p:attrName>ppt_x</p:attrName>
                                          <p:attrName>ppt_y</p:attrName>
                                        </p:attrNameLst>
                                      </p:cBhvr>
                                      <p:rCtr x="0" y="0"/>
                                    </p:animMotion>
                                  </p:childTnLst>
                                </p:cTn>
                              </p:par>
                              <p:par>
                                <p:cTn id="190" presetID="0" presetClass="path" presetSubtype="0" accel="50000" decel="50000" fill="hold" grpId="1" nodeType="withEffect">
                                  <p:stCondLst>
                                    <p:cond delay="0"/>
                                  </p:stCondLst>
                                  <p:childTnLst>
                                    <p:animMotion origin="layout" path="M 0 0 C 0.0066 0.00139 0.0132 0.00278 0.02362 0.00555 C 0.03403 0.00833 0.05139 0.01134 0.0625 0.01667 C 0.07362 0.02199 0.07639 0.02685 0.09028 0.03704 C 0.10417 0.04722 0.13039 0.07037 0.14584 0.07778 C 0.16129 0.08518 0.16997 0.08079 0.18334 0.08148 C 0.19671 0.08218 0.21511 0.07893 0.22639 0.08148 C 0.23768 0.08403 0.24098 0.08588 0.25139 0.0963 C 0.26181 0.10671 0.27518 0.13611 0.28889 0.14444 C 0.30261 0.15278 0.32344 0.14537 0.33334 0.1463 C 0.34323 0.14722 0.34636 0.14606 0.34862 0.15 C 0.35087 0.15393 0.35278 0.16643 0.34723 0.17037 C 0.34167 0.1743 0.32639 0.17292 0.31528 0.17407 C 0.30417 0.17523 0.28941 0.17893 0.28056 0.17778 C 0.27171 0.17662 0.2724 0.1713 0.2625 0.16667 C 0.25261 0.16204 0.23542 0.15208 0.22084 0.15 C 0.20625 0.14792 0.18612 0.15278 0.175 0.1537 C 0.16389 0.15463 0.16303 0.15393 0.15417 0.15555 C 0.14532 0.15718 0.13542 0.16134 0.12223 0.16296 C 0.10903 0.16458 0.08473 0.16296 0.075 0.16481 C 0.06528 0.16667 0.06233 0.17106 0.06389 0.17407 C 0.06546 0.17708 0.07483 0.18125 0.08473 0.18333 C 0.09462 0.18542 0.11094 0.18542 0.12362 0.18704 C 0.13629 0.18866 0.15018 0.19167 0.16112 0.19259 C 0.17205 0.19352 0.17691 0.19329 0.18889 0.19259 C 0.20087 0.1919 0.22171 0.18495 0.23334 0.18889 C 0.24497 0.19282 0.25157 0.20463 0.25834 0.21667 " pathEditMode="relative" rAng="0" ptsTypes="aaaaaaaaaaaaaaaaaaaaaaaaaaA">
                                      <p:cBhvr>
                                        <p:cTn id="191" dur="5000" fill="hold"/>
                                        <p:tgtEl>
                                          <p:spTgt spid="19475"/>
                                        </p:tgtEl>
                                        <p:attrNameLst>
                                          <p:attrName>ppt_x</p:attrName>
                                          <p:attrName>ppt_y</p:attrName>
                                        </p:attrNameLst>
                                      </p:cBhvr>
                                      <p:rCtr x="0" y="0"/>
                                    </p:animMotion>
                                  </p:childTnLst>
                                </p:cTn>
                              </p:par>
                              <p:par>
                                <p:cTn id="192" presetID="0" presetClass="path" presetSubtype="0" accel="50000" decel="50000" fill="hold" grpId="1" nodeType="withEffect">
                                  <p:stCondLst>
                                    <p:cond delay="0"/>
                                  </p:stCondLst>
                                  <p:childTnLst>
                                    <p:animMotion origin="layout" path="M 0 0 C 0.00156 -0.0037 0.0033 -0.00741 0.00556 -0.01296 C 0.00781 -0.01852 0.01111 -0.02778 0.01389 -0.03333 C 0.01667 -0.03889 0.01927 -0.0419 0.02222 -0.0463 C 0.02517 -0.05069 0.02934 -0.05394 0.03194 -0.05926 C 0.03455 -0.06458 0.03281 -0.08056 0.0375 -0.07778 C 0.04219 -0.075 0.05694 -0.05394 0.05972 -0.04259 C 0.0625 -0.03125 0.06024 -0.01968 0.05417 -0.00926 C 0.04809 0.00116 0.02413 0.00926 0.02361 0.02037 C 0.02309 0.03148 0.05052 0.04537 0.05139 0.05741 C 0.05226 0.06944 0.02778 0.07963 0.02917 0.09259 C 0.03056 0.10556 0.05573 0.11921 0.05972 0.13518 C 0.06372 0.15116 0.05642 0.17731 0.05278 0.18889 C 0.04913 0.20046 0.04531 0.20648 0.0375 0.20556 C 0.02969 0.20463 0.01649 0.19421 0.00556 0.18333 C -0.00538 0.17245 -0.02153 0.15486 -0.02778 0.14074 C -0.03403 0.12662 -0.03073 0.10903 -0.03194 0.09815 C -0.03316 0.08727 -0.03316 0.08773 -0.03472 0.07593 C -0.03628 0.06412 -0.0375 0.03704 -0.04167 0.02778 C -0.04583 0.01852 -0.0533 0.01389 -0.05972 0.02037 C -0.06615 0.02685 -0.07448 0.04907 -0.08056 0.06667 C -0.08663 0.08426 -0.09184 0.11319 -0.09583 0.12593 C -0.09983 0.13866 -0.10208 0.14051 -0.10417 0.14259 " pathEditMode="relative" rAng="0" ptsTypes="aaaaaaaaaaaaaaaaaaaaaaA">
                                      <p:cBhvr>
                                        <p:cTn id="193" dur="5000" fill="hold"/>
                                        <p:tgtEl>
                                          <p:spTgt spid="19502"/>
                                        </p:tgtEl>
                                        <p:attrNameLst>
                                          <p:attrName>ppt_x</p:attrName>
                                          <p:attrName>ppt_y</p:attrName>
                                        </p:attrNameLst>
                                      </p:cBhvr>
                                      <p:rCtr x="0" y="0"/>
                                    </p:animMotion>
                                  </p:childTnLst>
                                </p:cTn>
                              </p:par>
                              <p:par>
                                <p:cTn id="194" presetID="0" presetClass="path" presetSubtype="0" accel="50000" decel="50000" fill="hold" grpId="1" nodeType="withEffect">
                                  <p:stCondLst>
                                    <p:cond delay="0"/>
                                  </p:stCondLst>
                                  <p:childTnLst>
                                    <p:animMotion origin="layout" path="M -2.22222E-6 -7.40741E-7 C -0.00694 0.00324 -0.01388 0.00648 -0.01944 0.01111 C -0.025 0.01574 -0.0335 0.02107 -0.03333 0.02778 C -0.03316 0.03449 -0.02343 0.04514 -0.01805 0.05185 C -0.01267 0.05857 -0.00885 0.05903 -0.00138 0.06852 C 0.00608 0.07801 0.01684 0.0963 0.02639 0.10926 C 0.03594 0.12222 0.04653 0.13796 0.05556 0.1463 C 0.06459 0.15463 0.07084 0.15532 0.08056 0.15926 C 0.09028 0.1632 0.10487 0.16296 0.11389 0.17037 C 0.12292 0.17778 0.1283 0.19282 0.13473 0.2037 C 0.14115 0.21458 0.14705 0.22986 0.15278 0.23519 C 0.15851 0.24051 0.15903 0.23866 0.16945 0.23519 C 0.17987 0.23171 0.20573 0.21968 0.21528 0.21482 C 0.22483 0.20995 0.22761 0.20949 0.22639 0.20556 C 0.22518 0.20162 0.21511 0.19468 0.20834 0.19074 C 0.20157 0.18681 0.19653 0.18449 0.18612 0.18148 C 0.1757 0.17847 0.15573 0.17431 0.14584 0.17222 C 0.13594 0.17014 0.12969 0.16921 0.12639 0.16852 " pathEditMode="relative" rAng="0" ptsTypes="aaaaaaaaaaaaaaaaaA">
                                      <p:cBhvr>
                                        <p:cTn id="195" dur="5000" fill="hold"/>
                                        <p:tgtEl>
                                          <p:spTgt spid="19506"/>
                                        </p:tgtEl>
                                        <p:attrNameLst>
                                          <p:attrName>ppt_x</p:attrName>
                                          <p:attrName>ppt_y</p:attrName>
                                        </p:attrNameLst>
                                      </p:cBhvr>
                                      <p:rCtr x="0" y="0"/>
                                    </p:animMotion>
                                  </p:childTnLst>
                                </p:cTn>
                              </p:par>
                              <p:par>
                                <p:cTn id="196" presetID="0" presetClass="path" presetSubtype="0" accel="50000" decel="50000" fill="hold" grpId="1" nodeType="withEffect">
                                  <p:stCondLst>
                                    <p:cond delay="0"/>
                                  </p:stCondLst>
                                  <p:childTnLst>
                                    <p:animMotion origin="layout" path="M 3.33333E-6 -2.96296E-6 C 0.00555 0.00231 0.01128 0.00486 0.01667 0.00926 C 0.02205 0.01366 0.02656 0.02106 0.03194 0.02592 C 0.03733 0.03079 0.04236 0.03588 0.04861 0.03889 C 0.05486 0.0419 0.06302 0.04722 0.06944 0.04444 C 0.07587 0.04166 0.08333 0.02963 0.0875 0.02222 C 0.09167 0.01481 0.09305 0.00903 0.09444 -2.96296E-6 C 0.09583 -0.00903 0.09375 -0.0213 0.09583 -0.03148 C 0.09792 -0.04167 0.09948 -0.05278 0.10694 -0.06111 C 0.11441 -0.06945 0.13142 -0.07685 0.14028 -0.08148 C 0.14913 -0.08611 0.15434 -0.08681 0.15972 -0.08889 C 0.1651 -0.09097 0.16597 -0.09236 0.17222 -0.09445 C 0.17847 -0.09653 0.1901 -0.09746 0.19722 -0.10185 C 0.20434 -0.10625 0.21233 -0.11482 0.21528 -0.12037 C 0.21823 -0.12593 0.21875 -0.13079 0.21528 -0.13519 C 0.2118 -0.13959 0.20399 -0.14144 0.19444 -0.1463 C 0.18489 -0.15116 0.17101 -0.15625 0.15833 -0.16482 C 0.14566 -0.17338 0.125 -0.18611 0.11805 -0.19815 C 0.11111 -0.21019 0.11667 -0.22384 0.11667 -0.23704 C 0.11667 -0.25023 0.11788 -0.26459 0.11805 -0.27778 C 0.11823 -0.29097 0.11406 -0.30764 0.11805 -0.31667 C 0.12205 -0.3257 0.13663 -0.32709 0.14167 -0.33148 C 0.1467 -0.33588 0.14757 -0.33935 0.14861 -0.34259 " pathEditMode="relative" rAng="0" ptsTypes="aaaaaaaaaaaaaaaaaaaaaaA">
                                      <p:cBhvr>
                                        <p:cTn id="197" dur="5000" fill="hold"/>
                                        <p:tgtEl>
                                          <p:spTgt spid="19508"/>
                                        </p:tgtEl>
                                        <p:attrNameLst>
                                          <p:attrName>ppt_x</p:attrName>
                                          <p:attrName>ppt_y</p:attrName>
                                        </p:attrNameLst>
                                      </p:cBhvr>
                                      <p:rCtr x="0" y="0"/>
                                    </p:animMotion>
                                  </p:childTnLst>
                                </p:cTn>
                              </p:par>
                              <p:par>
                                <p:cTn id="198" presetID="0" presetClass="path" presetSubtype="0" accel="50000" decel="50000" fill="hold" grpId="1" nodeType="withEffect">
                                  <p:stCondLst>
                                    <p:cond delay="0"/>
                                  </p:stCondLst>
                                  <p:childTnLst>
                                    <p:animMotion origin="layout" path="M 1.94444E-6 1.11111E-6 C 0.00851 -0.00301 0.01719 -0.00579 0.025 -0.00926 C 0.03281 -0.01273 0.03733 -0.01852 0.04722 -0.02037 C 0.05712 -0.02222 0.07101 -0.02014 0.08472 -0.02037 C 0.09844 -0.0206 0.11875 -0.01921 0.12917 -0.02222 C 0.13958 -0.02523 0.1467 -0.03449 0.14722 -0.03889 C 0.14774 -0.04329 0.13906 -0.04629 0.13195 -0.04815 C 0.12483 -0.05 0.11476 -0.04699 0.10417 -0.05 C 0.09358 -0.05301 0.07726 -0.06296 0.06806 -0.06667 C 0.05886 -0.07037 0.05851 -0.06944 0.04861 -0.07222 C 0.03872 -0.075 0.01649 -0.07893 0.00833 -0.08333 C 0.00017 -0.08773 0.00226 -0.09282 1.94444E-6 -0.09815 C -0.00226 -0.10347 -0.00156 -0.11134 -0.00555 -0.11481 C -0.00955 -0.11829 -0.01788 -0.11875 -0.02361 -0.11852 C -0.02934 -0.11829 -0.03542 -0.11643 -0.04028 -0.11296 C -0.04514 -0.10949 -0.04722 -0.10463 -0.05278 -0.09815 C -0.05833 -0.09167 -0.06597 -0.08055 -0.07361 -0.07407 C -0.08125 -0.06759 -0.08993 -0.06342 -0.09861 -0.05926 " pathEditMode="relative" rAng="0" ptsTypes="aaaaaaaaaaaaaaaaaA">
                                      <p:cBhvr>
                                        <p:cTn id="199" dur="5000" fill="hold"/>
                                        <p:tgtEl>
                                          <p:spTgt spid="19492"/>
                                        </p:tgtEl>
                                        <p:attrNameLst>
                                          <p:attrName>ppt_x</p:attrName>
                                          <p:attrName>ppt_y</p:attrName>
                                        </p:attrNameLst>
                                      </p:cBhvr>
                                      <p:rCtr x="0" y="0"/>
                                    </p:animMotion>
                                  </p:childTnLst>
                                </p:cTn>
                              </p:par>
                              <p:par>
                                <p:cTn id="200" presetID="0" presetClass="path" presetSubtype="0" accel="50000" decel="50000" fill="hold" grpId="1" nodeType="withEffect">
                                  <p:stCondLst>
                                    <p:cond delay="0"/>
                                  </p:stCondLst>
                                  <p:childTnLst>
                                    <p:animMotion origin="layout" path="M -8.33333E-7 -1.85185E-6 C 0.00035 0.00602 0.0007 0.01204 0.00278 0.02037 C 0.00486 0.0287 0.00816 0.04074 0.0125 0.05 C 0.01684 0.05926 0.0217 0.06667 0.02917 0.07592 C 0.03664 0.08518 0.05052 0.09745 0.05695 0.10555 C 0.06337 0.11366 0.06528 0.11852 0.06806 0.12407 C 0.07084 0.12963 0.075 0.13171 0.07361 0.13889 C 0.07223 0.14606 0.06545 0.15741 0.05973 0.16667 C 0.054 0.17592 0.04792 0.1831 0.03889 0.19444 C 0.02986 0.20579 0.01372 0.2243 0.00556 0.23518 C -0.0026 0.24606 -0.00416 0.25486 -0.00972 0.25926 C -0.01527 0.26366 -0.02083 0.26204 -0.02777 0.26111 C -0.03472 0.26018 -0.04496 0.25717 -0.05139 0.2537 C -0.05781 0.25023 -0.06111 0.24421 -0.06666 0.24074 C -0.07222 0.23727 -0.08177 0.24004 -0.08472 0.23333 C -0.08767 0.22662 -0.08402 0.20926 -0.08472 0.2 C -0.08541 0.19074 -0.08611 0.18495 -0.08889 0.17778 C -0.09166 0.1706 -0.09739 0.16227 -0.10139 0.15741 C -0.10538 0.15254 -0.10677 0.14792 -0.1125 0.14815 C -0.11823 0.14838 -0.12847 0.15116 -0.13611 0.15926 C -0.14375 0.16736 -0.15104 0.18171 -0.15833 0.19629 " pathEditMode="relative" rAng="0" ptsTypes="aaaaaaaaaaaaaaaaaaaaA">
                                      <p:cBhvr>
                                        <p:cTn id="201" dur="5000" fill="hold"/>
                                        <p:tgtEl>
                                          <p:spTgt spid="19505"/>
                                        </p:tgtEl>
                                        <p:attrNameLst>
                                          <p:attrName>ppt_x</p:attrName>
                                          <p:attrName>ppt_y</p:attrName>
                                        </p:attrNameLst>
                                      </p:cBhvr>
                                      <p:rCtr x="0" y="0"/>
                                    </p:animMotion>
                                  </p:childTnLst>
                                </p:cTn>
                              </p:par>
                              <p:par>
                                <p:cTn id="202" presetID="0" presetClass="path" presetSubtype="0" accel="50000" decel="50000" fill="hold" grpId="1" nodeType="withEffect">
                                  <p:stCondLst>
                                    <p:cond delay="0"/>
                                  </p:stCondLst>
                                  <p:childTnLst>
                                    <p:animMotion origin="layout" path="M -5.55556E-7 4.44444E-6 C -0.0052 0.00301 -0.01024 0.00625 -0.01388 0.01111 C -0.01753 0.01597 -0.02031 0.02083 -0.02222 0.02963 C -0.02413 0.03842 -0.02222 0.05555 -0.025 0.06481 C -0.02777 0.07407 -0.0335 0.07685 -0.03888 0.08518 C -0.04427 0.09352 -0.0519 0.10903 -0.05694 0.11481 C -0.06198 0.1206 -0.06041 0.12245 -0.06944 0.12037 C -0.07847 0.11829 -0.1019 0.10764 -0.11112 0.10185 C -0.12032 0.09606 -0.11997 0.09097 -0.125 0.08518 C -0.13004 0.0794 -0.13421 0.07153 -0.14167 0.06666 C -0.14914 0.0618 -0.16112 0.06041 -0.16945 0.05555 C -0.17778 0.05069 -0.18664 0.04259 -0.19167 0.03704 C -0.19671 0.03148 -0.20139 0.02685 -0.2 0.02222 C -0.19862 0.01759 -0.18941 0.01875 -0.18334 0.00926 C -0.17726 -0.00023 -0.16858 -0.02709 -0.16389 -0.03519 C -0.15921 -0.04329 -0.15921 -0.03403 -0.15556 -0.03889 C -0.15191 -0.04375 -0.14601 -0.05741 -0.14167 -0.06482 C -0.13733 -0.07222 -0.13386 -0.07801 -0.12917 -0.08334 C -0.12448 -0.08866 -0.11962 -0.09051 -0.11389 -0.0963 C -0.10816 -0.10209 -0.10069 -0.11273 -0.09445 -0.11852 C -0.0882 -0.12431 -0.08108 -0.12963 -0.07638 -0.13148 C -0.0717 -0.13334 -0.07101 -0.13426 -0.06666 -0.12963 C -0.06232 -0.125 -0.05433 -0.1081 -0.05 -0.10371 C -0.04565 -0.09931 -0.04305 -0.10162 -0.04027 -0.10371 " pathEditMode="relative" rAng="0" ptsTypes="aaaaaaaaaaaaaaaaaaaaaaaA">
                                      <p:cBhvr>
                                        <p:cTn id="203" dur="5000" fill="hold"/>
                                        <p:tgtEl>
                                          <p:spTgt spid="19491"/>
                                        </p:tgtEl>
                                        <p:attrNameLst>
                                          <p:attrName>ppt_x</p:attrName>
                                          <p:attrName>ppt_y</p:attrName>
                                        </p:attrNameLst>
                                      </p:cBhvr>
                                      <p:rCtr x="0" y="0"/>
                                    </p:animMotion>
                                  </p:childTnLst>
                                </p:cTn>
                              </p:par>
                              <p:par>
                                <p:cTn id="204" presetID="0" presetClass="path" presetSubtype="0" accel="50000" decel="50000" fill="hold" grpId="1" nodeType="withEffect">
                                  <p:stCondLst>
                                    <p:cond delay="0"/>
                                  </p:stCondLst>
                                  <p:childTnLst>
                                    <p:animMotion origin="layout" path="M -2.77778E-6 1.85185E-6 C -0.01076 -0.00278 -0.02135 -0.00556 -0.03056 -0.00741 C -0.03976 -0.00926 -0.04844 -0.01204 -0.05556 -0.01112 C -0.06267 -0.01019 -0.06736 -0.00394 -0.07361 -0.00186 C -0.07986 0.00023 -0.08281 0.00069 -0.09306 0.00185 C -0.1033 0.003 -0.12483 0.00578 -0.13472 0.00555 C -0.14462 0.00532 -0.14375 0.00208 -0.15278 1.85185E-6 C -0.16181 -0.00209 -0.17778 -0.00394 -0.18889 -0.00741 C -0.2 -0.01088 -0.2125 -0.01644 -0.21944 -0.02038 C -0.22639 -0.02431 -0.23247 -0.02709 -0.23056 -0.03149 C -0.22865 -0.03588 -0.21545 -0.04329 -0.20833 -0.0463 C -0.20122 -0.04931 -0.19375 -0.04838 -0.1875 -0.05 C -0.18125 -0.05163 -0.17639 -0.05487 -0.17083 -0.05556 C -0.16528 -0.05625 -0.16476 -0.05463 -0.15417 -0.05371 C -0.14358 -0.05278 -0.11997 -0.04885 -0.10694 -0.05 C -0.09392 -0.05116 -0.0842 -0.05764 -0.07639 -0.06112 C -0.06858 -0.06459 -0.0651 -0.07038 -0.05972 -0.07038 C -0.05434 -0.07038 -0.05243 -0.06667 -0.04444 -0.06112 C -0.03646 -0.05556 -0.01962 -0.04098 -0.01111 -0.03704 C -0.0026 -0.03311 -0.00069 -0.03889 0.00694 -0.03704 C 0.01458 -0.03519 0.03003 -0.03079 0.03472 -0.02593 C 0.03941 -0.02107 0.03837 -0.01227 0.03472 -0.00741 C 0.03108 -0.00255 0.0217 0.00046 0.0125 0.0037 " pathEditMode="relative" rAng="0" ptsTypes="aaaaaaaaaaaaaaaaaaaaaaA">
                                      <p:cBhvr>
                                        <p:cTn id="205" dur="5000" fill="hold"/>
                                        <p:tgtEl>
                                          <p:spTgt spid="19507"/>
                                        </p:tgtEl>
                                        <p:attrNameLst>
                                          <p:attrName>ppt_x</p:attrName>
                                          <p:attrName>ppt_y</p:attrName>
                                        </p:attrNameLst>
                                      </p:cBhvr>
                                      <p:rCtr x="0" y="0"/>
                                    </p:animMotion>
                                  </p:childTnLst>
                                </p:cTn>
                              </p:par>
                              <p:par>
                                <p:cTn id="206" presetID="1" presetClass="exit" presetSubtype="0" fill="hold" nodeType="withEffect">
                                  <p:stCondLst>
                                    <p:cond delay="0"/>
                                  </p:stCondLst>
                                  <p:childTnLst>
                                    <p:set>
                                      <p:cBhvr>
                                        <p:cTn id="207" dur="1" fill="hold">
                                          <p:stCondLst>
                                            <p:cond delay="0"/>
                                          </p:stCondLst>
                                        </p:cTn>
                                        <p:tgtEl>
                                          <p:spTgt spid="19468"/>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2" presetClass="entr" presetSubtype="4" fill="hold" grpId="0" nodeType="clickEffect">
                                  <p:stCondLst>
                                    <p:cond delay="0"/>
                                  </p:stCondLst>
                                  <p:childTnLst>
                                    <p:set>
                                      <p:cBhvr>
                                        <p:cTn id="211" dur="1" fill="hold">
                                          <p:stCondLst>
                                            <p:cond delay="0"/>
                                          </p:stCondLst>
                                        </p:cTn>
                                        <p:tgtEl>
                                          <p:spTgt spid="19515"/>
                                        </p:tgtEl>
                                        <p:attrNameLst>
                                          <p:attrName>style.visibility</p:attrName>
                                        </p:attrNameLst>
                                      </p:cBhvr>
                                      <p:to>
                                        <p:strVal val="visible"/>
                                      </p:to>
                                    </p:set>
                                    <p:animEffect transition="in" filter="slide(fromBottom)">
                                      <p:cBhvr>
                                        <p:cTn id="212" dur="3000"/>
                                        <p:tgtEl>
                                          <p:spTgt spid="19515"/>
                                        </p:tgtEl>
                                      </p:cBhvr>
                                    </p:animEffect>
                                  </p:childTnLst>
                                </p:cTn>
                              </p:par>
                              <p:par>
                                <p:cTn id="213" presetID="12" presetClass="entr" presetSubtype="8" fill="hold" grpId="0" nodeType="withEffect">
                                  <p:stCondLst>
                                    <p:cond delay="0"/>
                                  </p:stCondLst>
                                  <p:childTnLst>
                                    <p:set>
                                      <p:cBhvr>
                                        <p:cTn id="214" dur="1" fill="hold">
                                          <p:stCondLst>
                                            <p:cond delay="0"/>
                                          </p:stCondLst>
                                        </p:cTn>
                                        <p:tgtEl>
                                          <p:spTgt spid="19516"/>
                                        </p:tgtEl>
                                        <p:attrNameLst>
                                          <p:attrName>style.visibility</p:attrName>
                                        </p:attrNameLst>
                                      </p:cBhvr>
                                      <p:to>
                                        <p:strVal val="visible"/>
                                      </p:to>
                                    </p:set>
                                    <p:animEffect transition="in" filter="slide(fromLeft)">
                                      <p:cBhvr>
                                        <p:cTn id="215" dur="3000"/>
                                        <p:tgtEl>
                                          <p:spTgt spid="19516"/>
                                        </p:tgtEl>
                                      </p:cBhvr>
                                    </p:animEffect>
                                  </p:childTnLst>
                                </p:cTn>
                              </p:par>
                            </p:childTnLst>
                          </p:cTn>
                        </p:par>
                      </p:childTnLst>
                    </p:cTn>
                  </p:par>
                  <p:par>
                    <p:cTn id="216" fill="hold">
                      <p:stCondLst>
                        <p:cond delay="indefinite"/>
                      </p:stCondLst>
                      <p:childTnLst>
                        <p:par>
                          <p:cTn id="217" fill="hold">
                            <p:stCondLst>
                              <p:cond delay="0"/>
                            </p:stCondLst>
                            <p:childTnLst>
                              <p:par>
                                <p:cTn id="218" presetID="8" presetClass="entr" presetSubtype="16" fill="hold" grpId="0" nodeType="clickEffect">
                                  <p:stCondLst>
                                    <p:cond delay="0"/>
                                  </p:stCondLst>
                                  <p:childTnLst>
                                    <p:set>
                                      <p:cBhvr>
                                        <p:cTn id="219" dur="1" fill="hold">
                                          <p:stCondLst>
                                            <p:cond delay="0"/>
                                          </p:stCondLst>
                                        </p:cTn>
                                        <p:tgtEl>
                                          <p:spTgt spid="19517"/>
                                        </p:tgtEl>
                                        <p:attrNameLst>
                                          <p:attrName>style.visibility</p:attrName>
                                        </p:attrNameLst>
                                      </p:cBhvr>
                                      <p:to>
                                        <p:strVal val="visible"/>
                                      </p:to>
                                    </p:set>
                                    <p:animEffect transition="in" filter="diamond(in)">
                                      <p:cBhvr>
                                        <p:cTn id="220" dur="2000"/>
                                        <p:tgtEl>
                                          <p:spTgt spid="19517"/>
                                        </p:tgtEl>
                                      </p:cBhvr>
                                    </p:animEffect>
                                  </p:childTnLst>
                                </p:cTn>
                              </p:par>
                              <p:par>
                                <p:cTn id="221" presetID="8" presetClass="entr" presetSubtype="16" fill="hold" grpId="0" nodeType="withEffect">
                                  <p:stCondLst>
                                    <p:cond delay="0"/>
                                  </p:stCondLst>
                                  <p:childTnLst>
                                    <p:set>
                                      <p:cBhvr>
                                        <p:cTn id="222" dur="1" fill="hold">
                                          <p:stCondLst>
                                            <p:cond delay="0"/>
                                          </p:stCondLst>
                                        </p:cTn>
                                        <p:tgtEl>
                                          <p:spTgt spid="19518"/>
                                        </p:tgtEl>
                                        <p:attrNameLst>
                                          <p:attrName>style.visibility</p:attrName>
                                        </p:attrNameLst>
                                      </p:cBhvr>
                                      <p:to>
                                        <p:strVal val="visible"/>
                                      </p:to>
                                    </p:set>
                                    <p:animEffect transition="in" filter="diamond(in)">
                                      <p:cBhvr>
                                        <p:cTn id="223" dur="2000"/>
                                        <p:tgtEl>
                                          <p:spTgt spid="19518"/>
                                        </p:tgtEl>
                                      </p:cBhvr>
                                    </p:animEffect>
                                  </p:childTnLst>
                                </p:cTn>
                              </p:par>
                              <p:par>
                                <p:cTn id="224" presetID="1" presetClass="exit" presetSubtype="0" fill="hold" grpId="1" nodeType="withEffect">
                                  <p:stCondLst>
                                    <p:cond delay="0"/>
                                  </p:stCondLst>
                                  <p:childTnLst>
                                    <p:set>
                                      <p:cBhvr>
                                        <p:cTn id="225" dur="1" fill="hold">
                                          <p:stCondLst>
                                            <p:cond delay="0"/>
                                          </p:stCondLst>
                                        </p:cTn>
                                        <p:tgtEl>
                                          <p:spTgt spid="19509"/>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195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7" grpId="0" animBg="1"/>
      <p:bldP spid="19467" grpId="1" animBg="1"/>
      <p:bldP spid="19474" grpId="0" animBg="1"/>
      <p:bldP spid="19474" grpId="1" animBg="1"/>
      <p:bldP spid="19475" grpId="0" animBg="1"/>
      <p:bldP spid="19475" grpId="1" animBg="1"/>
      <p:bldP spid="19476" grpId="0" animBg="1"/>
      <p:bldP spid="19476" grpId="1" animBg="1"/>
      <p:bldP spid="19477" grpId="0" animBg="1"/>
      <p:bldP spid="19477" grpId="1" animBg="1"/>
      <p:bldP spid="19478" grpId="0" animBg="1"/>
      <p:bldP spid="19478" grpId="1" animBg="1"/>
      <p:bldP spid="19479" grpId="0" animBg="1"/>
      <p:bldP spid="19479" grpId="1" animBg="1"/>
      <p:bldP spid="19480" grpId="0" animBg="1"/>
      <p:bldP spid="19480" grpId="1" animBg="1"/>
      <p:bldP spid="19481" grpId="0" animBg="1"/>
      <p:bldP spid="19481" grpId="1" animBg="1"/>
      <p:bldP spid="19482" grpId="0" animBg="1"/>
      <p:bldP spid="19482" grpId="1" animBg="1"/>
      <p:bldP spid="19483" grpId="0" animBg="1"/>
      <p:bldP spid="19483" grpId="1" animBg="1"/>
      <p:bldP spid="19484" grpId="0" animBg="1"/>
      <p:bldP spid="19484" grpId="1" animBg="1"/>
      <p:bldP spid="19485" grpId="0" animBg="1"/>
      <p:bldP spid="19485" grpId="1" animBg="1"/>
      <p:bldP spid="19486" grpId="0" animBg="1"/>
      <p:bldP spid="19486" grpId="1" animBg="1"/>
      <p:bldP spid="19487" grpId="0" animBg="1"/>
      <p:bldP spid="19487" grpId="1" animBg="1"/>
      <p:bldP spid="19488" grpId="0" animBg="1"/>
      <p:bldP spid="19488" grpId="1" animBg="1"/>
      <p:bldP spid="19489" grpId="0" animBg="1"/>
      <p:bldP spid="19489" grpId="1" animBg="1"/>
      <p:bldP spid="19490" grpId="0" animBg="1"/>
      <p:bldP spid="19490" grpId="1" animBg="1"/>
      <p:bldP spid="19491" grpId="0" animBg="1"/>
      <p:bldP spid="19491" grpId="1" animBg="1"/>
      <p:bldP spid="19492" grpId="0" animBg="1"/>
      <p:bldP spid="19492" grpId="1" animBg="1"/>
      <p:bldP spid="19498" grpId="0" animBg="1"/>
      <p:bldP spid="19498" grpId="1" animBg="1"/>
      <p:bldP spid="19499" grpId="0" animBg="1"/>
      <p:bldP spid="19499" grpId="1" animBg="1"/>
      <p:bldP spid="19500" grpId="0" animBg="1"/>
      <p:bldP spid="19500" grpId="1" animBg="1"/>
      <p:bldP spid="19501" grpId="0" animBg="1"/>
      <p:bldP spid="19502" grpId="0" animBg="1"/>
      <p:bldP spid="19502" grpId="1" animBg="1"/>
      <p:bldP spid="19503" grpId="0" animBg="1"/>
      <p:bldP spid="19503" grpId="1" animBg="1"/>
      <p:bldP spid="19504" grpId="0" animBg="1"/>
      <p:bldP spid="19504" grpId="1" animBg="1"/>
      <p:bldP spid="19505" grpId="0" animBg="1"/>
      <p:bldP spid="19505" grpId="1" animBg="1"/>
      <p:bldP spid="19506" grpId="0" animBg="1"/>
      <p:bldP spid="19506" grpId="1" animBg="1"/>
      <p:bldP spid="19507" grpId="0" animBg="1"/>
      <p:bldP spid="19507" grpId="1" animBg="1"/>
      <p:bldP spid="19508" grpId="0" animBg="1"/>
      <p:bldP spid="19508" grpId="1" animBg="1"/>
      <p:bldP spid="19509" grpId="0"/>
      <p:bldP spid="19509" grpId="1"/>
      <p:bldP spid="19510" grpId="0"/>
      <p:bldP spid="19510" grpId="1"/>
      <p:bldP spid="19512" grpId="0" animBg="1"/>
      <p:bldP spid="19512" grpId="1" animBg="1"/>
      <p:bldP spid="19514" grpId="0" animBg="1"/>
      <p:bldP spid="19514" grpId="1" animBg="1"/>
      <p:bldP spid="19515" grpId="0"/>
      <p:bldP spid="19516" grpId="0" animBg="1"/>
      <p:bldP spid="19517" grpId="0"/>
      <p:bldP spid="19518" grpId="0"/>
      <p:bldP spid="19519" grpId="0" animBg="1"/>
      <p:bldP spid="19520" grpId="0"/>
      <p:bldP spid="19521" grpId="0" animBg="1"/>
      <p:bldP spid="195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6011863" y="1412875"/>
            <a:ext cx="504825" cy="1296988"/>
            <a:chOff x="0" y="0"/>
            <a:chExt cx="318" cy="817"/>
          </a:xfrm>
        </p:grpSpPr>
        <p:sp>
          <p:nvSpPr>
            <p:cNvPr id="72805" name="Rectangle 3"/>
            <p:cNvSpPr/>
            <p:nvPr/>
          </p:nvSpPr>
          <p:spPr>
            <a:xfrm>
              <a:off x="0" y="91"/>
              <a:ext cx="318" cy="726"/>
            </a:xfrm>
            <a:prstGeom prst="rect">
              <a:avLst/>
            </a:prstGeom>
            <a:solidFill>
              <a:schemeClr val="tx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806" name="Rectangle 4"/>
            <p:cNvSpPr/>
            <p:nvPr/>
          </p:nvSpPr>
          <p:spPr>
            <a:xfrm>
              <a:off x="0" y="0"/>
              <a:ext cx="318" cy="726"/>
            </a:xfrm>
            <a:prstGeom prst="rect">
              <a:avLst/>
            </a:prstGeom>
            <a:solidFill>
              <a:schemeClr val="tx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3" name="Group 5"/>
          <p:cNvGrpSpPr/>
          <p:nvPr/>
        </p:nvGrpSpPr>
        <p:grpSpPr>
          <a:xfrm>
            <a:off x="2411413" y="1268413"/>
            <a:ext cx="504825" cy="1296987"/>
            <a:chOff x="0" y="0"/>
            <a:chExt cx="318" cy="817"/>
          </a:xfrm>
        </p:grpSpPr>
        <p:sp>
          <p:nvSpPr>
            <p:cNvPr id="72803" name="Rectangle 6"/>
            <p:cNvSpPr/>
            <p:nvPr/>
          </p:nvSpPr>
          <p:spPr>
            <a:xfrm>
              <a:off x="0" y="91"/>
              <a:ext cx="318" cy="726"/>
            </a:xfrm>
            <a:prstGeom prst="rect">
              <a:avLst/>
            </a:prstGeom>
            <a:solidFill>
              <a:schemeClr val="tx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804" name="Rectangle 7"/>
            <p:cNvSpPr/>
            <p:nvPr/>
          </p:nvSpPr>
          <p:spPr>
            <a:xfrm>
              <a:off x="0" y="0"/>
              <a:ext cx="318" cy="726"/>
            </a:xfrm>
            <a:prstGeom prst="rect">
              <a:avLst/>
            </a:prstGeom>
            <a:solidFill>
              <a:schemeClr val="tx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4" name="Group 8"/>
          <p:cNvGrpSpPr/>
          <p:nvPr/>
        </p:nvGrpSpPr>
        <p:grpSpPr>
          <a:xfrm>
            <a:off x="4211638" y="4078288"/>
            <a:ext cx="936625" cy="504825"/>
            <a:chOff x="0" y="0"/>
            <a:chExt cx="590" cy="318"/>
          </a:xfrm>
        </p:grpSpPr>
        <p:grpSp>
          <p:nvGrpSpPr>
            <p:cNvPr id="72799" name="Group 9"/>
            <p:cNvGrpSpPr/>
            <p:nvPr/>
          </p:nvGrpSpPr>
          <p:grpSpPr>
            <a:xfrm>
              <a:off x="0" y="45"/>
              <a:ext cx="408" cy="273"/>
              <a:chOff x="0" y="0"/>
              <a:chExt cx="408" cy="273"/>
            </a:xfrm>
          </p:grpSpPr>
          <p:sp>
            <p:nvSpPr>
              <p:cNvPr id="72801" name="AutoShape 10"/>
              <p:cNvSpPr/>
              <p:nvPr/>
            </p:nvSpPr>
            <p:spPr>
              <a:xfrm rot="10800000">
                <a:off x="0" y="0"/>
                <a:ext cx="408" cy="273"/>
              </a:xfrm>
              <a:prstGeom prst="rightArrow">
                <a:avLst>
                  <a:gd name="adj1" fmla="val 50000"/>
                  <a:gd name="adj2" fmla="val 37362"/>
                </a:avLst>
              </a:prstGeom>
              <a:gradFill rotWithShape="1">
                <a:gsLst>
                  <a:gs pos="0">
                    <a:schemeClr val="bg1">
                      <a:alpha val="0"/>
                    </a:schemeClr>
                  </a:gs>
                  <a:gs pos="100000">
                    <a:srgbClr val="8BC5FF"/>
                  </a:gs>
                </a:gsLst>
                <a:lin ang="0" scaled="1"/>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802" name="Oval 11"/>
              <p:cNvSpPr/>
              <p:nvPr/>
            </p:nvSpPr>
            <p:spPr>
              <a:xfrm rot="10800000">
                <a:off x="44" y="91"/>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rot="10800000"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grpSp>
        <p:sp>
          <p:nvSpPr>
            <p:cNvPr id="72800" name="Rectangle 12"/>
            <p:cNvSpPr/>
            <p:nvPr/>
          </p:nvSpPr>
          <p:spPr>
            <a:xfrm>
              <a:off x="136" y="0"/>
              <a:ext cx="454" cy="288"/>
            </a:xfrm>
            <a:prstGeom prst="rect">
              <a:avLst/>
            </a:prstGeom>
            <a:noFill/>
            <a:ln w="9525">
              <a:noFill/>
            </a:ln>
          </p:spPr>
          <p:txBody>
            <a:bodyPr>
              <a:spAutoFit/>
            </a:bodyPr>
            <a:p>
              <a:pPr eaLnBrk="1" hangingPunct="1"/>
              <a:r>
                <a:rPr lang="el-GR" altLang="en-US" i="1" dirty="0">
                  <a:solidFill>
                    <a:srgbClr val="000099"/>
                  </a:solidFill>
                  <a:latin typeface="Times New Roman" panose="02020603050405020304" pitchFamily="18" charset="0"/>
                  <a:ea typeface="宋体" panose="02010600030101010101" pitchFamily="2" charset="-122"/>
                </a:rPr>
                <a:t>ν</a:t>
              </a:r>
              <a:endParaRPr lang="zh-CN" altLang="en-US" baseline="-25000" dirty="0">
                <a:solidFill>
                  <a:srgbClr val="001D58"/>
                </a:solidFill>
                <a:latin typeface="Arial" panose="020B0604020202020204" pitchFamily="34" charset="0"/>
                <a:ea typeface="宋体" panose="02010600030101010101" pitchFamily="2" charset="-122"/>
              </a:endParaRPr>
            </a:p>
          </p:txBody>
        </p:sp>
      </p:grpSp>
      <p:grpSp>
        <p:nvGrpSpPr>
          <p:cNvPr id="6" name="Group 13"/>
          <p:cNvGrpSpPr/>
          <p:nvPr/>
        </p:nvGrpSpPr>
        <p:grpSpPr>
          <a:xfrm>
            <a:off x="1692275" y="1052513"/>
            <a:ext cx="5545138" cy="4176712"/>
            <a:chOff x="0" y="0"/>
            <a:chExt cx="3493" cy="2631"/>
          </a:xfrm>
        </p:grpSpPr>
        <p:sp>
          <p:nvSpPr>
            <p:cNvPr id="72791" name="Rectangle 14"/>
            <p:cNvSpPr/>
            <p:nvPr/>
          </p:nvSpPr>
          <p:spPr>
            <a:xfrm>
              <a:off x="0" y="1270"/>
              <a:ext cx="3493" cy="1361"/>
            </a:xfrm>
            <a:prstGeom prst="rect">
              <a:avLst/>
            </a:prstGeom>
            <a:no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2" name="Line 15"/>
            <p:cNvSpPr/>
            <p:nvPr/>
          </p:nvSpPr>
          <p:spPr>
            <a:xfrm>
              <a:off x="1769" y="1270"/>
              <a:ext cx="0" cy="1361"/>
            </a:xfrm>
            <a:prstGeom prst="line">
              <a:avLst/>
            </a:prstGeom>
            <a:ln w="114300" cap="flat" cmpd="sng">
              <a:solidFill>
                <a:srgbClr val="FF6699"/>
              </a:solidFill>
              <a:prstDash val="sysDot"/>
              <a:headEnd type="none" w="med" len="med"/>
              <a:tailEnd type="none" w="med" len="med"/>
            </a:ln>
          </p:spPr>
        </p:sp>
        <p:sp>
          <p:nvSpPr>
            <p:cNvPr id="72793" name="Rectangle 16"/>
            <p:cNvSpPr/>
            <p:nvPr/>
          </p:nvSpPr>
          <p:spPr>
            <a:xfrm>
              <a:off x="409"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4" name="Rectangle 17"/>
            <p:cNvSpPr/>
            <p:nvPr/>
          </p:nvSpPr>
          <p:spPr>
            <a:xfrm>
              <a:off x="2677"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5" name="Rectangle 18"/>
            <p:cNvSpPr/>
            <p:nvPr/>
          </p:nvSpPr>
          <p:spPr>
            <a:xfrm>
              <a:off x="454"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6" name="Rectangle 19"/>
            <p:cNvSpPr/>
            <p:nvPr/>
          </p:nvSpPr>
          <p:spPr>
            <a:xfrm>
              <a:off x="454"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7" name="Rectangle 20"/>
            <p:cNvSpPr/>
            <p:nvPr/>
          </p:nvSpPr>
          <p:spPr>
            <a:xfrm>
              <a:off x="2722"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8" name="Rectangle 21"/>
            <p:cNvSpPr/>
            <p:nvPr/>
          </p:nvSpPr>
          <p:spPr>
            <a:xfrm>
              <a:off x="2722"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7" name="Group 22"/>
          <p:cNvGrpSpPr/>
          <p:nvPr/>
        </p:nvGrpSpPr>
        <p:grpSpPr>
          <a:xfrm>
            <a:off x="3781425" y="3429000"/>
            <a:ext cx="1295400" cy="504825"/>
            <a:chOff x="0" y="0"/>
            <a:chExt cx="816" cy="318"/>
          </a:xfrm>
        </p:grpSpPr>
        <p:sp>
          <p:nvSpPr>
            <p:cNvPr id="72786" name="AutoShape 23"/>
            <p:cNvSpPr/>
            <p:nvPr/>
          </p:nvSpPr>
          <p:spPr>
            <a:xfrm>
              <a:off x="136" y="45"/>
              <a:ext cx="680" cy="273"/>
            </a:xfrm>
            <a:prstGeom prst="rightArrow">
              <a:avLst>
                <a:gd name="adj1" fmla="val 50000"/>
                <a:gd name="adj2" fmla="val 62271"/>
              </a:avLst>
            </a:prstGeom>
            <a:gradFill rotWithShape="1">
              <a:gsLst>
                <a:gs pos="0">
                  <a:schemeClr val="bg1"/>
                </a:gs>
                <a:gs pos="100000">
                  <a:srgbClr val="8BC5FF"/>
                </a:gs>
              </a:gsLst>
              <a:lin ang="0" scaled="1"/>
              <a:tileRect/>
            </a:gradFill>
            <a:ln w="9525">
              <a:noFill/>
            </a:ln>
          </p:spPr>
          <p:txBody>
            <a:bodyPr wrap="none" anchor="ctr" anchorCtr="0"/>
            <a:p>
              <a:pPr algn="ctr" eaLnBrk="1" hangingPunct="1"/>
              <a:endParaRPr lang="zh-CN" altLang="en-US" dirty="0">
                <a:latin typeface="Arial" panose="020B0604020202020204" pitchFamily="34" charset="0"/>
                <a:ea typeface="宋体" panose="02010600030101010101" pitchFamily="2" charset="-122"/>
              </a:endParaRPr>
            </a:p>
          </p:txBody>
        </p:sp>
        <p:sp>
          <p:nvSpPr>
            <p:cNvPr id="72787" name="Rectangle 24"/>
            <p:cNvSpPr/>
            <p:nvPr/>
          </p:nvSpPr>
          <p:spPr>
            <a:xfrm>
              <a:off x="0" y="0"/>
              <a:ext cx="454" cy="252"/>
            </a:xfrm>
            <a:prstGeom prst="rect">
              <a:avLst/>
            </a:prstGeom>
            <a:noFill/>
            <a:ln w="9525">
              <a:noFill/>
            </a:ln>
          </p:spPr>
          <p:txBody>
            <a:bodyPr>
              <a:spAutoFit/>
            </a:bodyPr>
            <a:p>
              <a:pPr eaLnBrk="1" hangingPunct="1"/>
              <a:r>
                <a:rPr lang="el-GR" altLang="en-US" sz="2000" i="1" dirty="0">
                  <a:solidFill>
                    <a:srgbClr val="000099"/>
                  </a:solidFill>
                  <a:latin typeface="Times New Roman" panose="02020603050405020304" pitchFamily="18" charset="0"/>
                  <a:ea typeface="宋体" panose="02010600030101010101" pitchFamily="2" charset="-122"/>
                </a:rPr>
                <a:t>ν</a:t>
              </a:r>
              <a:endParaRPr lang="zh-CN" altLang="en-US" sz="2000" baseline="-25000" dirty="0">
                <a:solidFill>
                  <a:srgbClr val="001D58"/>
                </a:solidFill>
                <a:latin typeface="Arial" panose="020B0604020202020204" pitchFamily="34" charset="0"/>
                <a:ea typeface="宋体" panose="02010600030101010101" pitchFamily="2" charset="-122"/>
              </a:endParaRPr>
            </a:p>
          </p:txBody>
        </p:sp>
        <p:sp>
          <p:nvSpPr>
            <p:cNvPr id="72788" name="Oval 25"/>
            <p:cNvSpPr/>
            <p:nvPr/>
          </p:nvSpPr>
          <p:spPr>
            <a:xfrm>
              <a:off x="680" y="136"/>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72789" name="Oval 26"/>
            <p:cNvSpPr/>
            <p:nvPr/>
          </p:nvSpPr>
          <p:spPr>
            <a:xfrm>
              <a:off x="499" y="136"/>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72790" name="Oval 27"/>
            <p:cNvSpPr/>
            <p:nvPr/>
          </p:nvSpPr>
          <p:spPr>
            <a:xfrm>
              <a:off x="317" y="136"/>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grpSp>
      <p:sp>
        <p:nvSpPr>
          <p:cNvPr id="21532" name="Oval 28"/>
          <p:cNvSpPr/>
          <p:nvPr/>
        </p:nvSpPr>
        <p:spPr>
          <a:xfrm>
            <a:off x="7092950" y="15573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21533" name="Oval 29"/>
          <p:cNvSpPr/>
          <p:nvPr/>
        </p:nvSpPr>
        <p:spPr>
          <a:xfrm>
            <a:off x="3203575" y="42211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34" name="Line 30"/>
          <p:cNvSpPr/>
          <p:nvPr/>
        </p:nvSpPr>
        <p:spPr>
          <a:xfrm flipH="1">
            <a:off x="3059113" y="2205038"/>
            <a:ext cx="360362" cy="0"/>
          </a:xfrm>
          <a:prstGeom prst="line">
            <a:avLst/>
          </a:prstGeom>
          <a:ln w="25400" cap="rnd" cmpd="sng">
            <a:solidFill>
              <a:schemeClr val="tx1"/>
            </a:solidFill>
            <a:prstDash val="sysDot"/>
            <a:headEnd type="none" w="med" len="med"/>
            <a:tailEnd type="none" w="med" len="med"/>
          </a:ln>
        </p:spPr>
      </p:sp>
      <p:grpSp>
        <p:nvGrpSpPr>
          <p:cNvPr id="8" name="Group 31"/>
          <p:cNvGrpSpPr/>
          <p:nvPr/>
        </p:nvGrpSpPr>
        <p:grpSpPr bwMode="auto">
          <a:xfrm>
            <a:off x="2411413" y="2205038"/>
            <a:ext cx="504825" cy="360362"/>
            <a:chOff x="0" y="0"/>
            <a:chExt cx="318" cy="227"/>
          </a:xfrm>
          <a:solidFill>
            <a:schemeClr val="bg1"/>
          </a:solidFill>
        </p:grpSpPr>
        <p:grpSp>
          <p:nvGrpSpPr>
            <p:cNvPr id="9" name="Group 32"/>
            <p:cNvGrpSpPr/>
            <p:nvPr/>
          </p:nvGrpSpPr>
          <p:grpSpPr bwMode="auto">
            <a:xfrm>
              <a:off x="0" y="0"/>
              <a:ext cx="318" cy="227"/>
              <a:chOff x="0" y="0"/>
              <a:chExt cx="318" cy="227"/>
            </a:xfrm>
            <a:grpFill/>
          </p:grpSpPr>
          <p:sp>
            <p:nvSpPr>
              <p:cNvPr id="21537" name="Rectangle 33"/>
              <p:cNvSpPr>
                <a:spLocks noChangeArrowheads="1"/>
              </p:cNvSpPr>
              <p:nvPr/>
            </p:nvSpPr>
            <p:spPr bwMode="auto">
              <a:xfrm>
                <a:off x="0" y="0"/>
                <a:ext cx="318" cy="227"/>
              </a:xfrm>
              <a:prstGeom prst="rect">
                <a:avLst/>
              </a:prstGeom>
              <a:grpFill/>
              <a:ln w="9525">
                <a:no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38" name="Oval 34"/>
              <p:cNvSpPr>
                <a:spLocks noChangeArrowheads="1"/>
              </p:cNvSpPr>
              <p:nvPr/>
            </p:nvSpPr>
            <p:spPr bwMode="auto">
              <a:xfrm>
                <a:off x="91" y="46"/>
                <a:ext cx="91" cy="91"/>
              </a:xfrm>
              <a:prstGeom prst="ellipse">
                <a:avLst/>
              </a:prstGeom>
              <a:grp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6FFFF"/>
                  </a:solidFill>
                  <a:effectLst/>
                  <a:uLnTx/>
                  <a:uFillTx/>
                  <a:latin typeface="Arial" panose="020B0604020202020204" pitchFamily="34" charset="0"/>
                  <a:ea typeface="宋体" panose="02010600030101010101" pitchFamily="2" charset="-122"/>
                  <a:cs typeface="+mn-cs"/>
                </a:endParaRPr>
              </a:p>
            </p:txBody>
          </p:sp>
        </p:grpSp>
        <p:sp>
          <p:nvSpPr>
            <p:cNvPr id="21539" name="Line 35"/>
            <p:cNvSpPr>
              <a:spLocks noChangeShapeType="1"/>
            </p:cNvSpPr>
            <p:nvPr/>
          </p:nvSpPr>
          <p:spPr bwMode="auto">
            <a:xfrm flipH="1">
              <a:off x="0" y="0"/>
              <a:ext cx="318" cy="0"/>
            </a:xfrm>
            <a:prstGeom prst="line">
              <a:avLst/>
            </a:prstGeom>
            <a:grpFill/>
            <a:ln w="114300" cmpd="sng">
              <a:solidFill>
                <a:srgbClr val="8BC5FF"/>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21540" name="Oval 36"/>
          <p:cNvSpPr/>
          <p:nvPr/>
        </p:nvSpPr>
        <p:spPr>
          <a:xfrm>
            <a:off x="2124075" y="35734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1" name="Oval 37"/>
          <p:cNvSpPr/>
          <p:nvPr/>
        </p:nvSpPr>
        <p:spPr>
          <a:xfrm>
            <a:off x="2771775" y="34290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2" name="Oval 38"/>
          <p:cNvSpPr/>
          <p:nvPr/>
        </p:nvSpPr>
        <p:spPr>
          <a:xfrm>
            <a:off x="3059113" y="36449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3" name="Oval 39"/>
          <p:cNvSpPr/>
          <p:nvPr/>
        </p:nvSpPr>
        <p:spPr>
          <a:xfrm>
            <a:off x="3563938" y="37893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4" name="Oval 40"/>
          <p:cNvSpPr/>
          <p:nvPr/>
        </p:nvSpPr>
        <p:spPr>
          <a:xfrm>
            <a:off x="3995738" y="34290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5" name="Oval 41"/>
          <p:cNvSpPr/>
          <p:nvPr/>
        </p:nvSpPr>
        <p:spPr>
          <a:xfrm>
            <a:off x="1835150" y="41497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6" name="Oval 42"/>
          <p:cNvSpPr/>
          <p:nvPr/>
        </p:nvSpPr>
        <p:spPr>
          <a:xfrm>
            <a:off x="2484438" y="32131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7" name="Oval 43"/>
          <p:cNvSpPr/>
          <p:nvPr/>
        </p:nvSpPr>
        <p:spPr>
          <a:xfrm>
            <a:off x="2339975" y="429418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9" name="Oval 45"/>
          <p:cNvSpPr/>
          <p:nvPr/>
        </p:nvSpPr>
        <p:spPr>
          <a:xfrm>
            <a:off x="2843213" y="472598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0" name="Oval 46"/>
          <p:cNvSpPr/>
          <p:nvPr/>
        </p:nvSpPr>
        <p:spPr>
          <a:xfrm>
            <a:off x="3851275" y="42211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1" name="Oval 47"/>
          <p:cNvSpPr/>
          <p:nvPr/>
        </p:nvSpPr>
        <p:spPr>
          <a:xfrm>
            <a:off x="2843213" y="40052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2" name="Oval 48"/>
          <p:cNvSpPr/>
          <p:nvPr/>
        </p:nvSpPr>
        <p:spPr>
          <a:xfrm>
            <a:off x="3492500" y="47974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3" name="Oval 49"/>
          <p:cNvSpPr/>
          <p:nvPr/>
        </p:nvSpPr>
        <p:spPr>
          <a:xfrm>
            <a:off x="1835150" y="3213100"/>
            <a:ext cx="144463" cy="144463"/>
          </a:xfrm>
          <a:prstGeom prst="ellipse">
            <a:avLst/>
          </a:prstGeom>
          <a:gradFill rotWithShape="1">
            <a:gsLst>
              <a:gs pos="0">
                <a:srgbClr val="9BD9FF"/>
              </a:gs>
              <a:gs pos="100000">
                <a:srgbClr val="4864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4" name="Oval 50"/>
          <p:cNvSpPr/>
          <p:nvPr/>
        </p:nvSpPr>
        <p:spPr>
          <a:xfrm>
            <a:off x="1908175" y="494188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5" name="Oval 51"/>
          <p:cNvSpPr/>
          <p:nvPr/>
        </p:nvSpPr>
        <p:spPr>
          <a:xfrm>
            <a:off x="2555875" y="27813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6" name="Oval 52"/>
          <p:cNvSpPr/>
          <p:nvPr/>
        </p:nvSpPr>
        <p:spPr>
          <a:xfrm>
            <a:off x="3708400" y="32131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7" name="Text Box 53"/>
          <p:cNvSpPr txBox="1"/>
          <p:nvPr/>
        </p:nvSpPr>
        <p:spPr>
          <a:xfrm>
            <a:off x="7380288" y="1412875"/>
            <a:ext cx="1368425" cy="396875"/>
          </a:xfrm>
          <a:prstGeom prst="rect">
            <a:avLst/>
          </a:prstGeom>
          <a:noFill/>
          <a:ln w="9525">
            <a:noFill/>
          </a:ln>
        </p:spPr>
        <p:txBody>
          <a:bodyPr>
            <a:spAutoFit/>
          </a:bodyPr>
          <a:p>
            <a:pPr eaLnBrk="1" hangingPunct="1">
              <a:spcBef>
                <a:spcPct val="50000"/>
              </a:spcBef>
            </a:pPr>
            <a:r>
              <a:rPr lang="zh-CN" altLang="en-US" sz="2000" b="1" dirty="0">
                <a:latin typeface="Arial" panose="020B0604020202020204" pitchFamily="34" charset="0"/>
                <a:ea typeface="宋体" panose="02010600030101010101" pitchFamily="2" charset="-122"/>
              </a:rPr>
              <a:t>水分子</a:t>
            </a:r>
            <a:endParaRPr lang="zh-CN" altLang="en-US" sz="2000" b="1" dirty="0">
              <a:latin typeface="Arial" panose="020B0604020202020204" pitchFamily="34" charset="0"/>
              <a:ea typeface="宋体" panose="02010600030101010101" pitchFamily="2" charset="-122"/>
            </a:endParaRPr>
          </a:p>
        </p:txBody>
      </p:sp>
      <p:sp>
        <p:nvSpPr>
          <p:cNvPr id="21558" name="Oval 54"/>
          <p:cNvSpPr/>
          <p:nvPr/>
        </p:nvSpPr>
        <p:spPr>
          <a:xfrm>
            <a:off x="6156325" y="39592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59" name="Oval 55"/>
          <p:cNvSpPr/>
          <p:nvPr/>
        </p:nvSpPr>
        <p:spPr>
          <a:xfrm>
            <a:off x="5364163" y="39592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60" name="Line 56"/>
          <p:cNvSpPr/>
          <p:nvPr/>
        </p:nvSpPr>
        <p:spPr>
          <a:xfrm flipH="1">
            <a:off x="5507038" y="1846263"/>
            <a:ext cx="360362" cy="0"/>
          </a:xfrm>
          <a:prstGeom prst="line">
            <a:avLst/>
          </a:prstGeom>
          <a:ln w="25400" cap="rnd" cmpd="sng">
            <a:solidFill>
              <a:schemeClr val="tx1"/>
            </a:solidFill>
            <a:prstDash val="sysDot"/>
            <a:headEnd type="none" w="med" len="med"/>
            <a:tailEnd type="none" w="med" len="med"/>
          </a:ln>
        </p:spPr>
      </p:sp>
      <p:grpSp>
        <p:nvGrpSpPr>
          <p:cNvPr id="10" name="Group 57"/>
          <p:cNvGrpSpPr/>
          <p:nvPr/>
        </p:nvGrpSpPr>
        <p:grpSpPr bwMode="auto">
          <a:xfrm>
            <a:off x="6011863" y="2205038"/>
            <a:ext cx="504825" cy="360362"/>
            <a:chOff x="0" y="0"/>
            <a:chExt cx="318" cy="227"/>
          </a:xfrm>
          <a:solidFill>
            <a:schemeClr val="bg1"/>
          </a:solidFill>
        </p:grpSpPr>
        <p:grpSp>
          <p:nvGrpSpPr>
            <p:cNvPr id="11" name="Group 58"/>
            <p:cNvGrpSpPr/>
            <p:nvPr/>
          </p:nvGrpSpPr>
          <p:grpSpPr bwMode="auto">
            <a:xfrm>
              <a:off x="0" y="0"/>
              <a:ext cx="318" cy="227"/>
              <a:chOff x="0" y="0"/>
              <a:chExt cx="318" cy="227"/>
            </a:xfrm>
            <a:grpFill/>
          </p:grpSpPr>
          <p:sp>
            <p:nvSpPr>
              <p:cNvPr id="21563" name="Rectangle 59"/>
              <p:cNvSpPr>
                <a:spLocks noChangeArrowheads="1"/>
              </p:cNvSpPr>
              <p:nvPr/>
            </p:nvSpPr>
            <p:spPr bwMode="auto">
              <a:xfrm>
                <a:off x="0" y="0"/>
                <a:ext cx="318" cy="227"/>
              </a:xfrm>
              <a:prstGeom prst="rect">
                <a:avLst/>
              </a:prstGeom>
              <a:grpFill/>
              <a:ln w="9525">
                <a:no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64" name="Oval 60"/>
              <p:cNvSpPr>
                <a:spLocks noChangeArrowheads="1"/>
              </p:cNvSpPr>
              <p:nvPr/>
            </p:nvSpPr>
            <p:spPr bwMode="auto">
              <a:xfrm>
                <a:off x="91" y="46"/>
                <a:ext cx="91" cy="91"/>
              </a:xfrm>
              <a:prstGeom prst="ellipse">
                <a:avLst/>
              </a:prstGeom>
              <a:grp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6FFFF"/>
                  </a:solidFill>
                  <a:effectLst/>
                  <a:uLnTx/>
                  <a:uFillTx/>
                  <a:latin typeface="Arial" panose="020B0604020202020204" pitchFamily="34" charset="0"/>
                  <a:ea typeface="宋体" panose="02010600030101010101" pitchFamily="2" charset="-122"/>
                  <a:cs typeface="+mn-cs"/>
                </a:endParaRPr>
              </a:p>
            </p:txBody>
          </p:sp>
        </p:grpSp>
        <p:sp>
          <p:nvSpPr>
            <p:cNvPr id="21565" name="Line 61"/>
            <p:cNvSpPr>
              <a:spLocks noChangeShapeType="1"/>
            </p:cNvSpPr>
            <p:nvPr/>
          </p:nvSpPr>
          <p:spPr bwMode="auto">
            <a:xfrm flipH="1">
              <a:off x="0" y="0"/>
              <a:ext cx="318" cy="0"/>
            </a:xfrm>
            <a:prstGeom prst="line">
              <a:avLst/>
            </a:prstGeom>
            <a:grpFill/>
            <a:ln w="114300" cmpd="sng">
              <a:solidFill>
                <a:srgbClr val="8BC5FF"/>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21566" name="Oval 62"/>
          <p:cNvSpPr/>
          <p:nvPr/>
        </p:nvSpPr>
        <p:spPr>
          <a:xfrm>
            <a:off x="6300788" y="44624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67" name="Oval 63"/>
          <p:cNvSpPr/>
          <p:nvPr/>
        </p:nvSpPr>
        <p:spPr>
          <a:xfrm>
            <a:off x="5075238" y="37893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68" name="Oval 64"/>
          <p:cNvSpPr/>
          <p:nvPr/>
        </p:nvSpPr>
        <p:spPr>
          <a:xfrm>
            <a:off x="5795963" y="35988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69" name="Oval 65"/>
          <p:cNvSpPr/>
          <p:nvPr/>
        </p:nvSpPr>
        <p:spPr>
          <a:xfrm>
            <a:off x="6156325" y="27813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71" name="Oval 67"/>
          <p:cNvSpPr/>
          <p:nvPr/>
        </p:nvSpPr>
        <p:spPr>
          <a:xfrm>
            <a:off x="5291138" y="451008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72" name="Oval 68"/>
          <p:cNvSpPr/>
          <p:nvPr/>
        </p:nvSpPr>
        <p:spPr>
          <a:xfrm>
            <a:off x="5722938" y="42465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73" name="Oval 69"/>
          <p:cNvSpPr/>
          <p:nvPr/>
        </p:nvSpPr>
        <p:spPr>
          <a:xfrm>
            <a:off x="6156325" y="30702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74" name="Oval 70"/>
          <p:cNvSpPr/>
          <p:nvPr/>
        </p:nvSpPr>
        <p:spPr>
          <a:xfrm>
            <a:off x="4859338" y="321310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75" name="Oval 71"/>
          <p:cNvSpPr/>
          <p:nvPr/>
        </p:nvSpPr>
        <p:spPr>
          <a:xfrm>
            <a:off x="6588125" y="46069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76" name="Oval 72"/>
          <p:cNvSpPr/>
          <p:nvPr/>
        </p:nvSpPr>
        <p:spPr>
          <a:xfrm>
            <a:off x="4859338" y="465455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77" name="Line 73"/>
          <p:cNvSpPr/>
          <p:nvPr/>
        </p:nvSpPr>
        <p:spPr>
          <a:xfrm flipH="1">
            <a:off x="5507038" y="2565400"/>
            <a:ext cx="360362" cy="0"/>
          </a:xfrm>
          <a:prstGeom prst="line">
            <a:avLst/>
          </a:prstGeom>
          <a:ln w="25400" cap="rnd" cmpd="sng">
            <a:solidFill>
              <a:schemeClr val="tx1"/>
            </a:solidFill>
            <a:prstDash val="sysDot"/>
            <a:headEnd type="none" w="med" len="med"/>
            <a:tailEnd type="none" w="med" len="med"/>
          </a:ln>
        </p:spPr>
      </p:sp>
      <p:sp>
        <p:nvSpPr>
          <p:cNvPr id="21578" name="Oval 74"/>
          <p:cNvSpPr/>
          <p:nvPr/>
        </p:nvSpPr>
        <p:spPr>
          <a:xfrm>
            <a:off x="7021513" y="111601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79" name="Text Box 75"/>
          <p:cNvSpPr txBox="1"/>
          <p:nvPr/>
        </p:nvSpPr>
        <p:spPr>
          <a:xfrm>
            <a:off x="7380288" y="1052513"/>
            <a:ext cx="1368425" cy="396875"/>
          </a:xfrm>
          <a:prstGeom prst="rect">
            <a:avLst/>
          </a:prstGeom>
          <a:noFill/>
          <a:ln w="9525">
            <a:noFill/>
          </a:ln>
        </p:spPr>
        <p:txBody>
          <a:bodyPr>
            <a:spAutoFit/>
          </a:bodyPr>
          <a:p>
            <a:pPr eaLnBrk="1" hangingPunct="1">
              <a:spcBef>
                <a:spcPct val="50000"/>
              </a:spcBef>
            </a:pPr>
            <a:r>
              <a:rPr lang="zh-CN" altLang="en-US" sz="2000" b="1" dirty="0">
                <a:solidFill>
                  <a:srgbClr val="FF6699"/>
                </a:solidFill>
                <a:latin typeface="Arial" panose="020B0604020202020204" pitchFamily="34" charset="0"/>
                <a:ea typeface="宋体" panose="02010600030101010101" pitchFamily="2" charset="-122"/>
              </a:rPr>
              <a:t>蔗糖分子</a:t>
            </a:r>
            <a:endParaRPr lang="zh-CN" altLang="en-US" sz="2000" b="1" dirty="0">
              <a:solidFill>
                <a:srgbClr val="FF6699"/>
              </a:solidFill>
              <a:latin typeface="Arial" panose="020B0604020202020204" pitchFamily="34" charset="0"/>
              <a:ea typeface="宋体" panose="02010600030101010101" pitchFamily="2" charset="-122"/>
            </a:endParaRPr>
          </a:p>
        </p:txBody>
      </p:sp>
      <p:sp>
        <p:nvSpPr>
          <p:cNvPr id="21580" name="Text Box 76"/>
          <p:cNvSpPr txBox="1"/>
          <p:nvPr/>
        </p:nvSpPr>
        <p:spPr>
          <a:xfrm>
            <a:off x="2987675" y="2613025"/>
            <a:ext cx="1152525" cy="457200"/>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纯溶剂</a:t>
            </a:r>
            <a:endParaRPr lang="zh-CN" altLang="en-US" sz="2400" b="1" dirty="0">
              <a:latin typeface="Arial" panose="020B0604020202020204" pitchFamily="34" charset="0"/>
              <a:ea typeface="宋体" panose="02010600030101010101" pitchFamily="2" charset="-122"/>
            </a:endParaRPr>
          </a:p>
        </p:txBody>
      </p:sp>
      <p:sp>
        <p:nvSpPr>
          <p:cNvPr id="21581" name="Text Box 77"/>
          <p:cNvSpPr txBox="1"/>
          <p:nvPr/>
        </p:nvSpPr>
        <p:spPr>
          <a:xfrm>
            <a:off x="5076825" y="2611438"/>
            <a:ext cx="1187450" cy="457200"/>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溶液</a:t>
            </a:r>
            <a:endParaRPr lang="zh-CN" altLang="en-US" sz="2400" b="1" dirty="0">
              <a:latin typeface="Arial" panose="020B0604020202020204" pitchFamily="34" charset="0"/>
              <a:ea typeface="宋体" panose="02010600030101010101" pitchFamily="2" charset="-122"/>
            </a:endParaRPr>
          </a:p>
        </p:txBody>
      </p:sp>
      <p:sp>
        <p:nvSpPr>
          <p:cNvPr id="21582" name="Rectangle 78"/>
          <p:cNvSpPr/>
          <p:nvPr/>
        </p:nvSpPr>
        <p:spPr>
          <a:xfrm>
            <a:off x="2843213" y="0"/>
            <a:ext cx="5183187" cy="579438"/>
          </a:xfrm>
          <a:prstGeom prst="rect">
            <a:avLst/>
          </a:prstGeom>
          <a:noFill/>
          <a:ln w="9525">
            <a:noFill/>
          </a:ln>
        </p:spPr>
        <p:txBody>
          <a:bodyPr>
            <a:spAutoFit/>
          </a:bodyPr>
          <a:p>
            <a:pPr eaLnBrk="1" hangingPunct="1"/>
            <a:r>
              <a:rPr lang="zh-CN" altLang="en-US" sz="3200" b="1" dirty="0">
                <a:latin typeface="Arial" panose="020B0604020202020204" pitchFamily="34" charset="0"/>
                <a:ea typeface="宋体" panose="02010600030101010101" pitchFamily="2" charset="-122"/>
              </a:rPr>
              <a:t>渗透产生的原因</a:t>
            </a:r>
            <a:endParaRPr lang="zh-CN" altLang="en-US" sz="3200" b="1" dirty="0">
              <a:latin typeface="Arial" panose="020B0604020202020204" pitchFamily="34" charset="0"/>
              <a:ea typeface="宋体" panose="02010600030101010101" pitchFamily="2" charset="-122"/>
            </a:endParaRPr>
          </a:p>
        </p:txBody>
      </p:sp>
      <p:sp>
        <p:nvSpPr>
          <p:cNvPr id="21583" name="Oval 79"/>
          <p:cNvSpPr/>
          <p:nvPr/>
        </p:nvSpPr>
        <p:spPr>
          <a:xfrm>
            <a:off x="3708400" y="50133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84" name="Oval 80"/>
          <p:cNvSpPr/>
          <p:nvPr/>
        </p:nvSpPr>
        <p:spPr>
          <a:xfrm>
            <a:off x="4211638" y="451008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72754" name="AutoShape 82"/>
          <p:cNvSpPr/>
          <p:nvPr/>
        </p:nvSpPr>
        <p:spPr>
          <a:xfrm rot="-5400000" flipV="1">
            <a:off x="7272338" y="3176588"/>
            <a:ext cx="1368425" cy="1152525"/>
          </a:xfrm>
          <a:prstGeom prst="wedgeRectCallout">
            <a:avLst>
              <a:gd name="adj1" fmla="val -70662"/>
              <a:gd name="adj2" fmla="val 58931"/>
            </a:avLst>
          </a:prstGeom>
          <a:noFill/>
          <a:ln w="50800" cap="rnd" cmpd="sng">
            <a:solidFill>
              <a:srgbClr val="FF0000"/>
            </a:solidFill>
            <a:prstDash val="sysDot"/>
            <a:miter/>
            <a:headEnd type="none" w="med" len="med"/>
            <a:tailEnd type="none" w="med" len="med"/>
          </a:ln>
        </p:spPr>
        <p:txBody>
          <a:bodyPr rot="10800000" vert="eaVert" anchor="ctr" anchorCtr="0"/>
          <a:p>
            <a:pPr algn="ctr" eaLnBrk="1" hangingPunct="1"/>
            <a:r>
              <a:rPr lang="zh-CN" altLang="en-US" sz="2400" b="1" dirty="0">
                <a:latin typeface="Arial" panose="020B0604020202020204" pitchFamily="34" charset="0"/>
                <a:ea typeface="宋体" panose="02010600030101010101" pitchFamily="2" charset="-122"/>
              </a:rPr>
              <a:t>数目少 浓度高</a:t>
            </a:r>
            <a:endParaRPr lang="zh-CN" altLang="en-US" sz="2400" b="1" dirty="0">
              <a:latin typeface="Arial" panose="020B0604020202020204" pitchFamily="34" charset="0"/>
              <a:ea typeface="宋体" panose="02010600030101010101" pitchFamily="2" charset="-122"/>
            </a:endParaRPr>
          </a:p>
        </p:txBody>
      </p:sp>
      <p:sp>
        <p:nvSpPr>
          <p:cNvPr id="72755" name="AutoShape 83"/>
          <p:cNvSpPr/>
          <p:nvPr/>
        </p:nvSpPr>
        <p:spPr>
          <a:xfrm rot="-5400000" flipH="1" flipV="1">
            <a:off x="287338" y="3176588"/>
            <a:ext cx="1366837" cy="1152525"/>
          </a:xfrm>
          <a:prstGeom prst="wedgeRectCallout">
            <a:avLst>
              <a:gd name="adj1" fmla="val 77639"/>
              <a:gd name="adj2" fmla="val -62398"/>
            </a:avLst>
          </a:prstGeom>
          <a:noFill/>
          <a:ln w="50800" cap="rnd" cmpd="sng">
            <a:solidFill>
              <a:srgbClr val="FF0000"/>
            </a:solidFill>
            <a:prstDash val="sysDot"/>
            <a:miter/>
            <a:headEnd type="none" w="med" len="med"/>
            <a:tailEnd type="none" w="med" len="med"/>
          </a:ln>
        </p:spPr>
        <p:txBody>
          <a:bodyPr rot="10800000" vert="eaVert" anchor="ctr" anchorCtr="0"/>
          <a:p>
            <a:pPr algn="ctr" eaLnBrk="1" hangingPunct="1"/>
            <a:r>
              <a:rPr lang="zh-CN" altLang="en-US" sz="2400" b="1" dirty="0">
                <a:latin typeface="Arial" panose="020B0604020202020204" pitchFamily="34" charset="0"/>
                <a:ea typeface="宋体" panose="02010600030101010101" pitchFamily="2" charset="-122"/>
              </a:rPr>
              <a:t>数目多 浓度低</a:t>
            </a:r>
            <a:endParaRPr lang="zh-CN" altLang="en-US" sz="2400" b="1" dirty="0">
              <a:latin typeface="Arial" panose="020B0604020202020204" pitchFamily="34" charset="0"/>
              <a:ea typeface="宋体" panose="02010600030101010101" pitchFamily="2" charset="-122"/>
            </a:endParaRPr>
          </a:p>
        </p:txBody>
      </p:sp>
      <p:grpSp>
        <p:nvGrpSpPr>
          <p:cNvPr id="12" name="Group 84"/>
          <p:cNvGrpSpPr/>
          <p:nvPr/>
        </p:nvGrpSpPr>
        <p:grpSpPr>
          <a:xfrm>
            <a:off x="4140200" y="4149725"/>
            <a:ext cx="1152525" cy="458788"/>
            <a:chOff x="0" y="0"/>
            <a:chExt cx="726" cy="289"/>
          </a:xfrm>
        </p:grpSpPr>
        <p:sp>
          <p:nvSpPr>
            <p:cNvPr id="72781" name="Rectangle 85"/>
            <p:cNvSpPr/>
            <p:nvPr/>
          </p:nvSpPr>
          <p:spPr>
            <a:xfrm>
              <a:off x="272" y="0"/>
              <a:ext cx="454" cy="288"/>
            </a:xfrm>
            <a:prstGeom prst="rect">
              <a:avLst/>
            </a:prstGeom>
            <a:noFill/>
            <a:ln w="9525">
              <a:noFill/>
            </a:ln>
          </p:spPr>
          <p:txBody>
            <a:bodyPr>
              <a:spAutoFit/>
            </a:bodyPr>
            <a:p>
              <a:pPr eaLnBrk="1" hangingPunct="1"/>
              <a:r>
                <a:rPr lang="el-GR" altLang="en-US" i="1" dirty="0">
                  <a:solidFill>
                    <a:srgbClr val="000099"/>
                  </a:solidFill>
                  <a:latin typeface="Times New Roman" panose="02020603050405020304" pitchFamily="18" charset="0"/>
                  <a:ea typeface="宋体" panose="02010600030101010101" pitchFamily="2" charset="-122"/>
                </a:rPr>
                <a:t>ν</a:t>
              </a:r>
              <a:endParaRPr lang="zh-CN" altLang="en-US" baseline="-25000" dirty="0">
                <a:solidFill>
                  <a:srgbClr val="001D58"/>
                </a:solidFill>
                <a:latin typeface="Arial" panose="020B0604020202020204" pitchFamily="34" charset="0"/>
                <a:ea typeface="宋体" panose="02010600030101010101" pitchFamily="2" charset="-122"/>
              </a:endParaRPr>
            </a:p>
          </p:txBody>
        </p:sp>
        <p:grpSp>
          <p:nvGrpSpPr>
            <p:cNvPr id="72782" name="Group 86"/>
            <p:cNvGrpSpPr/>
            <p:nvPr/>
          </p:nvGrpSpPr>
          <p:grpSpPr>
            <a:xfrm rot="10800000">
              <a:off x="0" y="16"/>
              <a:ext cx="498" cy="273"/>
              <a:chOff x="0" y="0"/>
              <a:chExt cx="498" cy="273"/>
            </a:xfrm>
          </p:grpSpPr>
          <p:sp>
            <p:nvSpPr>
              <p:cNvPr id="72783" name="AutoShape 87"/>
              <p:cNvSpPr/>
              <p:nvPr/>
            </p:nvSpPr>
            <p:spPr>
              <a:xfrm>
                <a:off x="0" y="0"/>
                <a:ext cx="498" cy="273"/>
              </a:xfrm>
              <a:prstGeom prst="rightArrow">
                <a:avLst>
                  <a:gd name="adj1" fmla="val 50000"/>
                  <a:gd name="adj2" fmla="val 45604"/>
                </a:avLst>
              </a:prstGeom>
              <a:gradFill rotWithShape="1">
                <a:gsLst>
                  <a:gs pos="0">
                    <a:schemeClr val="bg1">
                      <a:alpha val="0"/>
                    </a:schemeClr>
                  </a:gs>
                  <a:gs pos="100000">
                    <a:srgbClr val="8BC5FF"/>
                  </a:gs>
                </a:gsLst>
                <a:lin ang="0" scaled="1"/>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84" name="Oval 88"/>
              <p:cNvSpPr/>
              <p:nvPr/>
            </p:nvSpPr>
            <p:spPr>
              <a:xfrm>
                <a:off x="362" y="91"/>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rot="10800000"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72785" name="Oval 89"/>
              <p:cNvSpPr/>
              <p:nvPr/>
            </p:nvSpPr>
            <p:spPr>
              <a:xfrm>
                <a:off x="181" y="91"/>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rot="10800000"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grpSp>
      </p:grpSp>
      <p:grpSp>
        <p:nvGrpSpPr>
          <p:cNvPr id="14" name="Group 90"/>
          <p:cNvGrpSpPr/>
          <p:nvPr/>
        </p:nvGrpSpPr>
        <p:grpSpPr>
          <a:xfrm>
            <a:off x="4067175" y="3427413"/>
            <a:ext cx="1009650" cy="506412"/>
            <a:chOff x="0" y="0"/>
            <a:chExt cx="636" cy="319"/>
          </a:xfrm>
        </p:grpSpPr>
        <p:sp>
          <p:nvSpPr>
            <p:cNvPr id="72776" name="Rectangle 91"/>
            <p:cNvSpPr/>
            <p:nvPr/>
          </p:nvSpPr>
          <p:spPr>
            <a:xfrm>
              <a:off x="0" y="0"/>
              <a:ext cx="454" cy="252"/>
            </a:xfrm>
            <a:prstGeom prst="rect">
              <a:avLst/>
            </a:prstGeom>
            <a:noFill/>
            <a:ln w="9525">
              <a:noFill/>
            </a:ln>
          </p:spPr>
          <p:txBody>
            <a:bodyPr>
              <a:spAutoFit/>
            </a:bodyPr>
            <a:p>
              <a:pPr eaLnBrk="1" hangingPunct="1"/>
              <a:r>
                <a:rPr lang="el-GR" altLang="en-US" sz="2000" i="1" dirty="0">
                  <a:solidFill>
                    <a:srgbClr val="000099"/>
                  </a:solidFill>
                  <a:latin typeface="Times New Roman" panose="02020603050405020304" pitchFamily="18" charset="0"/>
                  <a:ea typeface="宋体" panose="02010600030101010101" pitchFamily="2" charset="-122"/>
                </a:rPr>
                <a:t>ν</a:t>
              </a:r>
              <a:endParaRPr lang="zh-CN" altLang="en-US" sz="2000" baseline="-25000" dirty="0">
                <a:solidFill>
                  <a:srgbClr val="001D58"/>
                </a:solidFill>
                <a:latin typeface="Arial" panose="020B0604020202020204" pitchFamily="34" charset="0"/>
                <a:ea typeface="宋体" panose="02010600030101010101" pitchFamily="2" charset="-122"/>
              </a:endParaRPr>
            </a:p>
          </p:txBody>
        </p:sp>
        <p:grpSp>
          <p:nvGrpSpPr>
            <p:cNvPr id="72777" name="Group 92"/>
            <p:cNvGrpSpPr/>
            <p:nvPr/>
          </p:nvGrpSpPr>
          <p:grpSpPr>
            <a:xfrm>
              <a:off x="138" y="46"/>
              <a:ext cx="498" cy="273"/>
              <a:chOff x="0" y="0"/>
              <a:chExt cx="498" cy="273"/>
            </a:xfrm>
          </p:grpSpPr>
          <p:sp>
            <p:nvSpPr>
              <p:cNvPr id="72778" name="AutoShape 93"/>
              <p:cNvSpPr/>
              <p:nvPr/>
            </p:nvSpPr>
            <p:spPr>
              <a:xfrm>
                <a:off x="0" y="0"/>
                <a:ext cx="498" cy="273"/>
              </a:xfrm>
              <a:prstGeom prst="rightArrow">
                <a:avLst>
                  <a:gd name="adj1" fmla="val 50000"/>
                  <a:gd name="adj2" fmla="val 45604"/>
                </a:avLst>
              </a:prstGeom>
              <a:gradFill rotWithShape="1">
                <a:gsLst>
                  <a:gs pos="0">
                    <a:schemeClr val="bg1">
                      <a:alpha val="0"/>
                    </a:schemeClr>
                  </a:gs>
                  <a:gs pos="100000">
                    <a:srgbClr val="8BC5FF"/>
                  </a:gs>
                </a:gsLst>
                <a:lin ang="0" scaled="1"/>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79" name="Oval 94"/>
              <p:cNvSpPr/>
              <p:nvPr/>
            </p:nvSpPr>
            <p:spPr>
              <a:xfrm>
                <a:off x="362" y="91"/>
                <a:ext cx="91" cy="91"/>
              </a:xfrm>
              <a:prstGeom prst="ellipse">
                <a:avLst/>
              </a:prstGeom>
              <a:gradFill rotWithShape="1">
                <a:gsLst>
                  <a:gs pos="0">
                    <a:srgbClr val="8BC5FF"/>
                  </a:gs>
                  <a:gs pos="100000">
                    <a:srgbClr val="405B76"/>
                  </a:gs>
                </a:gsLst>
                <a:path path="rect">
                  <a:fillToRect r="100000" b="100000"/>
                </a:path>
                <a:tileRect/>
              </a:gradFill>
              <a:ln w="9525" cap="flat" cmpd="sng">
                <a:solidFill>
                  <a:srgbClr val="8BC5FF"/>
                </a:solidFill>
                <a:prstDash val="solid"/>
                <a:headEnd type="none" w="med" len="med"/>
                <a:tailEnd type="none" w="med" len="med"/>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72780" name="Oval 95"/>
              <p:cNvSpPr/>
              <p:nvPr/>
            </p:nvSpPr>
            <p:spPr>
              <a:xfrm>
                <a:off x="181" y="91"/>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grpSp>
      </p:grpSp>
      <p:sp>
        <p:nvSpPr>
          <p:cNvPr id="72758" name="Oval 96"/>
          <p:cNvSpPr/>
          <p:nvPr/>
        </p:nvSpPr>
        <p:spPr>
          <a:xfrm rot="10800000">
            <a:off x="6732588" y="4103688"/>
            <a:ext cx="144462" cy="144462"/>
          </a:xfrm>
          <a:prstGeom prst="ellipse">
            <a:avLst/>
          </a:prstGeom>
          <a:gradFill rotWithShape="1">
            <a:gsLst>
              <a:gs pos="0">
                <a:srgbClr val="8BC5FF"/>
              </a:gs>
              <a:gs pos="100000">
                <a:srgbClr val="405B76"/>
              </a:gs>
            </a:gsLst>
            <a:lin ang="2700000" scaled="1"/>
            <a:tileRect/>
          </a:gradFill>
          <a:ln w="9525">
            <a:noFill/>
          </a:ln>
        </p:spPr>
        <p:txBody>
          <a:bodyPr rot="10800000"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grpSp>
        <p:nvGrpSpPr>
          <p:cNvPr id="16" name="Group 97"/>
          <p:cNvGrpSpPr/>
          <p:nvPr/>
        </p:nvGrpSpPr>
        <p:grpSpPr>
          <a:xfrm>
            <a:off x="5076825" y="1846263"/>
            <a:ext cx="574675" cy="719137"/>
            <a:chOff x="0" y="0"/>
            <a:chExt cx="362" cy="453"/>
          </a:xfrm>
        </p:grpSpPr>
        <p:sp>
          <p:nvSpPr>
            <p:cNvPr id="72774" name="Line 98"/>
            <p:cNvSpPr/>
            <p:nvPr/>
          </p:nvSpPr>
          <p:spPr>
            <a:xfrm>
              <a:off x="362" y="0"/>
              <a:ext cx="0" cy="453"/>
            </a:xfrm>
            <a:prstGeom prst="line">
              <a:avLst/>
            </a:prstGeom>
            <a:ln w="50800" cap="flat" cmpd="sng">
              <a:solidFill>
                <a:srgbClr val="002060"/>
              </a:solidFill>
              <a:prstDash val="solid"/>
              <a:headEnd type="triangle" w="med" len="med"/>
              <a:tailEnd type="triangle" w="med" len="med"/>
            </a:ln>
          </p:spPr>
        </p:sp>
        <p:sp>
          <p:nvSpPr>
            <p:cNvPr id="72775" name="Text Box 99"/>
            <p:cNvSpPr txBox="1"/>
            <p:nvPr/>
          </p:nvSpPr>
          <p:spPr>
            <a:xfrm>
              <a:off x="0" y="90"/>
              <a:ext cx="318" cy="330"/>
            </a:xfrm>
            <a:prstGeom prst="rect">
              <a:avLst/>
            </a:prstGeom>
            <a:noFill/>
            <a:ln w="9525">
              <a:noFill/>
            </a:ln>
          </p:spPr>
          <p:txBody>
            <a:bodyPr>
              <a:spAutoFit/>
            </a:bodyPr>
            <a:p>
              <a:pPr eaLnBrk="1" hangingPunct="1">
                <a:spcBef>
                  <a:spcPct val="50000"/>
                </a:spcBef>
              </a:pPr>
              <a:r>
                <a:rPr lang="en-US" altLang="zh-CN" sz="2800" dirty="0">
                  <a:solidFill>
                    <a:srgbClr val="002060"/>
                  </a:solidFill>
                  <a:latin typeface="Times New Roman" panose="02020603050405020304" pitchFamily="18" charset="0"/>
                  <a:ea typeface="宋体" panose="02010600030101010101" pitchFamily="2" charset="-122"/>
                </a:rPr>
                <a:t>H</a:t>
              </a:r>
              <a:endParaRPr lang="en-US" altLang="zh-CN" sz="2800" dirty="0">
                <a:solidFill>
                  <a:srgbClr val="002060"/>
                </a:solidFill>
                <a:latin typeface="Times New Roman" panose="02020603050405020304" pitchFamily="18" charset="0"/>
                <a:ea typeface="宋体" panose="02010600030101010101" pitchFamily="2" charset="-122"/>
              </a:endParaRPr>
            </a:p>
          </p:txBody>
        </p:sp>
      </p:grpSp>
      <p:sp>
        <p:nvSpPr>
          <p:cNvPr id="21604" name="Text Box 100"/>
          <p:cNvSpPr txBox="1"/>
          <p:nvPr/>
        </p:nvSpPr>
        <p:spPr>
          <a:xfrm>
            <a:off x="3635375" y="3789363"/>
            <a:ext cx="1728788" cy="519112"/>
          </a:xfrm>
          <a:prstGeom prst="rect">
            <a:avLst/>
          </a:prstGeom>
          <a:noFill/>
          <a:ln w="9525">
            <a:noFill/>
          </a:ln>
        </p:spPr>
        <p:txBody>
          <a:bodyPr>
            <a:spAutoFit/>
          </a:bodyPr>
          <a:p>
            <a:pPr eaLnBrk="1" hangingPunct="1">
              <a:spcBef>
                <a:spcPct val="50000"/>
              </a:spcBef>
            </a:pPr>
            <a:r>
              <a:rPr lang="zh-CN" altLang="en-US" sz="2800" b="1" dirty="0">
                <a:solidFill>
                  <a:srgbClr val="002060"/>
                </a:solidFill>
                <a:latin typeface="Arial" panose="020B0604020202020204" pitchFamily="34" charset="0"/>
                <a:ea typeface="宋体" panose="02010600030101010101" pitchFamily="2" charset="-122"/>
              </a:rPr>
              <a:t>渗透平衡</a:t>
            </a:r>
            <a:endParaRPr lang="zh-CN" altLang="en-US" sz="2800" b="1" dirty="0">
              <a:solidFill>
                <a:srgbClr val="002060"/>
              </a:solidFill>
              <a:latin typeface="Arial" panose="020B0604020202020204" pitchFamily="34" charset="0"/>
              <a:ea typeface="宋体" panose="02010600030101010101" pitchFamily="2" charset="-122"/>
            </a:endParaRPr>
          </a:p>
        </p:txBody>
      </p:sp>
      <p:grpSp>
        <p:nvGrpSpPr>
          <p:cNvPr id="17" name="Group 101"/>
          <p:cNvGrpSpPr/>
          <p:nvPr/>
        </p:nvGrpSpPr>
        <p:grpSpPr>
          <a:xfrm>
            <a:off x="6011863" y="836613"/>
            <a:ext cx="504825" cy="865187"/>
            <a:chOff x="0" y="0"/>
            <a:chExt cx="686" cy="635"/>
          </a:xfrm>
        </p:grpSpPr>
        <p:sp>
          <p:nvSpPr>
            <p:cNvPr id="72772" name="Line 102"/>
            <p:cNvSpPr/>
            <p:nvPr/>
          </p:nvSpPr>
          <p:spPr>
            <a:xfrm>
              <a:off x="343" y="272"/>
              <a:ext cx="0" cy="363"/>
            </a:xfrm>
            <a:prstGeom prst="line">
              <a:avLst/>
            </a:prstGeom>
            <a:ln w="76200" cap="flat" cmpd="sng">
              <a:solidFill>
                <a:srgbClr val="002060"/>
              </a:solidFill>
              <a:prstDash val="solid"/>
              <a:headEnd type="none" w="med" len="med"/>
              <a:tailEnd type="triangle" w="med" len="med"/>
            </a:ln>
          </p:spPr>
        </p:sp>
        <p:sp>
          <p:nvSpPr>
            <p:cNvPr id="72773" name="Text Box 103"/>
            <p:cNvSpPr txBox="1"/>
            <p:nvPr/>
          </p:nvSpPr>
          <p:spPr>
            <a:xfrm>
              <a:off x="0" y="0"/>
              <a:ext cx="686" cy="384"/>
            </a:xfrm>
            <a:prstGeom prst="rect">
              <a:avLst/>
            </a:prstGeom>
            <a:noFill/>
            <a:ln w="9525">
              <a:noFill/>
            </a:ln>
          </p:spPr>
          <p:txBody>
            <a:bodyPr>
              <a:spAutoFit/>
            </a:bodyPr>
            <a:p>
              <a:pPr eaLnBrk="1" hangingPunct="1">
                <a:spcBef>
                  <a:spcPct val="50000"/>
                </a:spcBef>
                <a:buNone/>
              </a:pPr>
              <a:r>
                <a:rPr lang="el-GR" altLang="zh-CN" sz="2800" b="1" i="1" dirty="0">
                  <a:solidFill>
                    <a:srgbClr val="002060"/>
                  </a:solidFill>
                  <a:latin typeface="Times New Roman" panose="02020603050405020304" pitchFamily="18" charset="0"/>
                  <a:ea typeface="宋体" panose="02010600030101010101" pitchFamily="2" charset="-122"/>
                </a:rPr>
                <a:t>Π</a:t>
              </a:r>
              <a:endParaRPr lang="el-GR" altLang="en-US" sz="2800" dirty="0">
                <a:solidFill>
                  <a:srgbClr val="0894C0"/>
                </a:solidFill>
                <a:latin typeface="Times New Roman" panose="02020603050405020304" pitchFamily="18" charset="0"/>
                <a:ea typeface="宋体" panose="02010600030101010101" pitchFamily="2" charset="-122"/>
              </a:endParaRPr>
            </a:p>
          </p:txBody>
        </p:sp>
      </p:grpSp>
      <p:sp>
        <p:nvSpPr>
          <p:cNvPr id="21608" name="Rectangle 104"/>
          <p:cNvSpPr/>
          <p:nvPr/>
        </p:nvSpPr>
        <p:spPr>
          <a:xfrm>
            <a:off x="2590800" y="0"/>
            <a:ext cx="5183188" cy="579438"/>
          </a:xfrm>
          <a:prstGeom prst="rect">
            <a:avLst/>
          </a:prstGeom>
          <a:noFill/>
          <a:ln w="9525">
            <a:noFill/>
          </a:ln>
        </p:spPr>
        <p:txBody>
          <a:bodyPr>
            <a:spAutoFit/>
          </a:bodyPr>
          <a:p>
            <a:pPr eaLnBrk="1" hangingPunct="1"/>
            <a:r>
              <a:rPr lang="zh-CN" altLang="en-US" sz="3200" b="1" dirty="0">
                <a:latin typeface="Arial" panose="020B0604020202020204" pitchFamily="34" charset="0"/>
                <a:ea typeface="宋体" panose="02010600030101010101" pitchFamily="2" charset="-122"/>
              </a:rPr>
              <a:t>渗透产生的条件</a:t>
            </a:r>
            <a:endParaRPr lang="zh-CN" altLang="en-US" sz="3200" b="1" dirty="0">
              <a:latin typeface="Arial" panose="020B0604020202020204" pitchFamily="34" charset="0"/>
              <a:ea typeface="宋体" panose="02010600030101010101" pitchFamily="2" charset="-122"/>
            </a:endParaRPr>
          </a:p>
        </p:txBody>
      </p:sp>
      <p:sp>
        <p:nvSpPr>
          <p:cNvPr id="21609" name="Text Box 105"/>
          <p:cNvSpPr txBox="1"/>
          <p:nvPr/>
        </p:nvSpPr>
        <p:spPr>
          <a:xfrm>
            <a:off x="3492500" y="5229225"/>
            <a:ext cx="2376488" cy="701675"/>
          </a:xfrm>
          <a:prstGeom prst="rect">
            <a:avLst/>
          </a:prstGeom>
          <a:noFill/>
          <a:ln w="9525">
            <a:noFill/>
          </a:ln>
        </p:spPr>
        <p:txBody>
          <a:bodyPr>
            <a:spAutoFit/>
          </a:bodyPr>
          <a:p>
            <a:pPr eaLnBrk="1" hangingPunct="1"/>
            <a:r>
              <a:rPr lang="zh-CN" altLang="en-US" sz="4000" b="1" dirty="0">
                <a:solidFill>
                  <a:srgbClr val="002060"/>
                </a:solidFill>
                <a:latin typeface="Arial" panose="020B0604020202020204" pitchFamily="34" charset="0"/>
                <a:ea typeface="宋体" panose="02010600030101010101" pitchFamily="2" charset="-122"/>
              </a:rPr>
              <a:t>半透膜</a:t>
            </a:r>
            <a:endParaRPr lang="zh-CN" altLang="en-US" sz="4000" b="1" dirty="0">
              <a:solidFill>
                <a:srgbClr val="002060"/>
              </a:solidFill>
              <a:latin typeface="Arial" panose="020B0604020202020204" pitchFamily="34" charset="0"/>
              <a:ea typeface="宋体" panose="02010600030101010101" pitchFamily="2" charset="-122"/>
            </a:endParaRPr>
          </a:p>
        </p:txBody>
      </p:sp>
      <p:sp>
        <p:nvSpPr>
          <p:cNvPr id="21613" name="Text Box 109"/>
          <p:cNvSpPr txBox="1"/>
          <p:nvPr/>
        </p:nvSpPr>
        <p:spPr>
          <a:xfrm>
            <a:off x="3708400" y="3789363"/>
            <a:ext cx="1944688" cy="519112"/>
          </a:xfrm>
          <a:prstGeom prst="rect">
            <a:avLst/>
          </a:prstGeom>
          <a:noFill/>
          <a:ln w="9525">
            <a:noFill/>
          </a:ln>
        </p:spPr>
        <p:txBody>
          <a:bodyPr>
            <a:spAutoFit/>
          </a:bodyPr>
          <a:p>
            <a:pPr eaLnBrk="1" hangingPunct="1">
              <a:spcBef>
                <a:spcPct val="50000"/>
              </a:spcBef>
            </a:pPr>
            <a:r>
              <a:rPr lang="zh-CN" altLang="en-US" sz="2800" b="1" dirty="0">
                <a:solidFill>
                  <a:srgbClr val="002060"/>
                </a:solidFill>
                <a:latin typeface="Arial" panose="020B0604020202020204" pitchFamily="34" charset="0"/>
                <a:ea typeface="宋体" panose="02010600030101010101" pitchFamily="2" charset="-122"/>
              </a:rPr>
              <a:t>浓度差</a:t>
            </a:r>
            <a:endParaRPr lang="zh-CN" altLang="en-US" sz="2800" b="1" dirty="0">
              <a:solidFill>
                <a:srgbClr val="002060"/>
              </a:solidFill>
              <a:latin typeface="Arial" panose="020B0604020202020204" pitchFamily="34" charset="0"/>
              <a:ea typeface="宋体" panose="02010600030101010101" pitchFamily="2" charset="-122"/>
            </a:endParaRPr>
          </a:p>
        </p:txBody>
      </p:sp>
      <p:sp>
        <p:nvSpPr>
          <p:cNvPr id="21616" name="Text Box 112"/>
          <p:cNvSpPr txBox="1"/>
          <p:nvPr/>
        </p:nvSpPr>
        <p:spPr>
          <a:xfrm>
            <a:off x="395288" y="5973763"/>
            <a:ext cx="8496300" cy="523875"/>
          </a:xfrm>
          <a:prstGeom prst="rect">
            <a:avLst/>
          </a:prstGeom>
          <a:noFill/>
          <a:ln w="9525">
            <a:noFill/>
          </a:ln>
        </p:spPr>
        <p:txBody>
          <a:bodyPr>
            <a:spAutoFit/>
          </a:bodyPr>
          <a:p>
            <a:pPr eaLnBrk="1" hangingPunct="1"/>
            <a:r>
              <a:rPr lang="zh-CN" altLang="en-US" sz="2800" dirty="0">
                <a:solidFill>
                  <a:srgbClr val="000099"/>
                </a:solidFill>
                <a:latin typeface="Arial" panose="020B0604020202020204" pitchFamily="34" charset="0"/>
                <a:ea typeface="宋体" panose="02010600030101010101" pitchFamily="2" charset="-122"/>
              </a:rPr>
              <a:t>       </a:t>
            </a:r>
            <a:endParaRPr lang="en-US" altLang="zh-CN" dirty="0">
              <a:solidFill>
                <a:srgbClr val="0894C0"/>
              </a:solidFill>
              <a:latin typeface="Times New Roman" panose="02020603050405020304" pitchFamily="18" charset="0"/>
              <a:ea typeface="宋体" panose="02010600030101010101" pitchFamily="2" charset="-122"/>
            </a:endParaRPr>
          </a:p>
        </p:txBody>
      </p:sp>
      <p:sp>
        <p:nvSpPr>
          <p:cNvPr id="21630" name="Oval 126"/>
          <p:cNvSpPr/>
          <p:nvPr/>
        </p:nvSpPr>
        <p:spPr>
          <a:xfrm>
            <a:off x="6877050" y="34544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21637" name="Oval 133"/>
          <p:cNvSpPr/>
          <p:nvPr/>
        </p:nvSpPr>
        <p:spPr>
          <a:xfrm>
            <a:off x="6877050" y="47974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72768" name="WordArt 134"/>
          <p:cNvSpPr/>
          <p:nvPr/>
        </p:nvSpPr>
        <p:spPr>
          <a:xfrm>
            <a:off x="3886200" y="3429000"/>
            <a:ext cx="1068388" cy="1381125"/>
          </a:xfrm>
          <a:prstGeom prst="rect">
            <a:avLst/>
          </a:prstGeom>
        </p:spPr>
        <p:txBody>
          <a:bodyPr wrap="none" fromWordArt="1">
            <a:prstTxWarp prst="textPlain">
              <a:avLst>
                <a:gd name="adj" fmla="val 50000"/>
              </a:avLst>
            </a:prstTxWarp>
            <a:normAutofit/>
          </a:bodyPr>
          <a:p>
            <a:pPr algn="ctr" eaLnBrk="1" hangingPunct="1"/>
            <a:r>
              <a:rPr lang="zh-CN" altLang="en-US" sz="9600">
                <a:gradFill rotWithShape="1">
                  <a:gsLst>
                    <a:gs pos="0">
                      <a:srgbClr val="FFFF00"/>
                    </a:gs>
                    <a:gs pos="100000">
                      <a:srgbClr val="FF9933"/>
                    </a:gs>
                  </a:gsLst>
                  <a:path path="rect">
                    <a:fillToRect l="50000" t="50000" r="50000" b="50000"/>
                  </a:path>
                  <a:tileRect/>
                </a:gradFill>
                <a:effectLst>
                  <a:outerShdw dist="35921" dir="2699999" algn="ctr" rotWithShape="0">
                    <a:srgbClr val="C0C0C0">
                      <a:alpha val="79999"/>
                    </a:srgbClr>
                  </a:outerShdw>
                </a:effectLst>
                <a:latin typeface="Times New Roman" panose="02020603050405020304" pitchFamily="18" charset="0"/>
                <a:ea typeface="Times New Roman" panose="02020603050405020304" pitchFamily="18" charset="0"/>
              </a:rPr>
              <a:t>?</a:t>
            </a:r>
            <a:endParaRPr lang="zh-CN" altLang="en-US" sz="9600">
              <a:gradFill rotWithShape="1">
                <a:gsLst>
                  <a:gs pos="0">
                    <a:srgbClr val="FFFF00"/>
                  </a:gs>
                  <a:gs pos="100000">
                    <a:srgbClr val="FF9933"/>
                  </a:gs>
                </a:gsLst>
                <a:path path="rect">
                  <a:fillToRect l="50000" t="50000" r="50000" b="50000"/>
                </a:path>
                <a:tileRect/>
              </a:gradFill>
              <a:effectLst>
                <a:outerShdw dist="35921" dir="2699999" algn="ctr" rotWithShape="0">
                  <a:srgbClr val="C0C0C0">
                    <a:alpha val="79999"/>
                  </a:srgbClr>
                </a:outerShdw>
              </a:effectLst>
              <a:latin typeface="Times New Roman" panose="02020603050405020304" pitchFamily="18" charset="0"/>
              <a:ea typeface="Times New Roman" panose="02020603050405020304" pitchFamily="18" charset="0"/>
            </a:endParaRPr>
          </a:p>
        </p:txBody>
      </p:sp>
      <p:sp>
        <p:nvSpPr>
          <p:cNvPr id="21639" name="Line 135"/>
          <p:cNvSpPr/>
          <p:nvPr/>
        </p:nvSpPr>
        <p:spPr>
          <a:xfrm>
            <a:off x="5435600" y="1844675"/>
            <a:ext cx="431800" cy="0"/>
          </a:xfrm>
          <a:prstGeom prst="line">
            <a:avLst/>
          </a:prstGeom>
          <a:ln w="38100" cap="flat" cmpd="sng">
            <a:solidFill>
              <a:srgbClr val="0894C0"/>
            </a:solidFill>
            <a:prstDash val="sysDot"/>
            <a:headEnd type="none" w="med" len="med"/>
            <a:tailEnd type="none" w="med" len="med"/>
          </a:ln>
        </p:spPr>
      </p:sp>
      <p:sp>
        <p:nvSpPr>
          <p:cNvPr id="21640" name="Line 136"/>
          <p:cNvSpPr/>
          <p:nvPr/>
        </p:nvSpPr>
        <p:spPr>
          <a:xfrm>
            <a:off x="5435600" y="2565400"/>
            <a:ext cx="431800" cy="0"/>
          </a:xfrm>
          <a:prstGeom prst="line">
            <a:avLst/>
          </a:prstGeom>
          <a:ln w="38100" cap="flat" cmpd="sng">
            <a:solidFill>
              <a:srgbClr val="0894C0"/>
            </a:solidFill>
            <a:prstDash val="sysDot"/>
            <a:headEnd type="none" w="med" len="med"/>
            <a:tailEnd type="none" w="med" len="med"/>
          </a:ln>
        </p:spPr>
      </p:sp>
      <p:sp>
        <p:nvSpPr>
          <p:cNvPr id="5" name="灯片编号占位符 4"/>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par>
                                <p:cTn id="8" presetID="1" presetClass="entr" presetSubtype="0" fill="hold" grpId="1" nodeType="withEffect">
                                  <p:stCondLst>
                                    <p:cond delay="0"/>
                                  </p:stCondLst>
                                  <p:childTnLst>
                                    <p:set>
                                      <p:cBhvr>
                                        <p:cTn id="9" dur="1" fill="hold">
                                          <p:stCondLst>
                                            <p:cond delay="0"/>
                                          </p:stCondLst>
                                        </p:cTn>
                                        <p:tgtEl>
                                          <p:spTgt spid="21637"/>
                                        </p:tgtEl>
                                        <p:attrNameLst>
                                          <p:attrName>style.visibility</p:attrName>
                                        </p:attrNameLst>
                                      </p:cBhvr>
                                      <p:to>
                                        <p:strVal val="visible"/>
                                      </p:to>
                                    </p:set>
                                  </p:childTnLst>
                                </p:cTn>
                              </p:par>
                              <p:par>
                                <p:cTn id="10" presetID="8" presetClass="entr" presetSubtype="16" fill="hold" grpId="0" nodeType="withEffect">
                                  <p:stCondLst>
                                    <p:cond delay="0"/>
                                  </p:stCondLst>
                                  <p:childTnLst>
                                    <p:set>
                                      <p:cBhvr>
                                        <p:cTn id="11" dur="1" fill="hold">
                                          <p:stCondLst>
                                            <p:cond delay="0"/>
                                          </p:stCondLst>
                                        </p:cTn>
                                        <p:tgtEl>
                                          <p:spTgt spid="21580"/>
                                        </p:tgtEl>
                                        <p:attrNameLst>
                                          <p:attrName>style.visibility</p:attrName>
                                        </p:attrNameLst>
                                      </p:cBhvr>
                                      <p:to>
                                        <p:strVal val="visible"/>
                                      </p:to>
                                    </p:set>
                                    <p:animEffect transition="in" filter="diamond(in)">
                                      <p:cBhvr>
                                        <p:cTn id="12" dur="2000"/>
                                        <p:tgtEl>
                                          <p:spTgt spid="2158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21533"/>
                                        </p:tgtEl>
                                        <p:attrNameLst>
                                          <p:attrName>style.visibility</p:attrName>
                                        </p:attrNameLst>
                                      </p:cBhvr>
                                      <p:to>
                                        <p:strVal val="visible"/>
                                      </p:to>
                                    </p:set>
                                    <p:animEffect transition="in" filter="checkerboard(across)">
                                      <p:cBhvr>
                                        <p:cTn id="15" dur="500"/>
                                        <p:tgtEl>
                                          <p:spTgt spid="2153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1581"/>
                                        </p:tgtEl>
                                        <p:attrNameLst>
                                          <p:attrName>style.visibility</p:attrName>
                                        </p:attrNameLst>
                                      </p:cBhvr>
                                      <p:to>
                                        <p:strVal val="visible"/>
                                      </p:to>
                                    </p:set>
                                    <p:animEffect transition="in" filter="diamond(in)">
                                      <p:cBhvr>
                                        <p:cTn id="18" dur="2000"/>
                                        <p:tgtEl>
                                          <p:spTgt spid="21581"/>
                                        </p:tgtEl>
                                      </p:cBhvr>
                                    </p:animEffect>
                                  </p:childTnLst>
                                </p:cTn>
                              </p:par>
                              <p:par>
                                <p:cTn id="19" presetID="5"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heckerboard(across)">
                                      <p:cBhvr>
                                        <p:cTn id="21" dur="500"/>
                                        <p:tgtEl>
                                          <p:spTgt spid="8"/>
                                        </p:tgtEl>
                                      </p:cBhvr>
                                    </p:animEffect>
                                  </p:childTnLst>
                                </p:cTn>
                              </p:par>
                              <p:par>
                                <p:cTn id="22" presetID="5" presetClass="entr" presetSubtype="10" fill="hold" nodeType="withEffect">
                                  <p:stCondLst>
                                    <p:cond delay="0"/>
                                  </p:stCondLst>
                                  <p:childTnLst>
                                    <p:set>
                                      <p:cBhvr>
                                        <p:cTn id="23" dur="1" fill="hold">
                                          <p:stCondLst>
                                            <p:cond delay="0"/>
                                          </p:stCondLst>
                                        </p:cTn>
                                        <p:tgtEl>
                                          <p:spTgt spid="21534"/>
                                        </p:tgtEl>
                                        <p:attrNameLst>
                                          <p:attrName>style.visibility</p:attrName>
                                        </p:attrNameLst>
                                      </p:cBhvr>
                                      <p:to>
                                        <p:strVal val="visible"/>
                                      </p:to>
                                    </p:set>
                                    <p:animEffect transition="in" filter="checkerboard(across)">
                                      <p:cBhvr>
                                        <p:cTn id="24" dur="500"/>
                                        <p:tgtEl>
                                          <p:spTgt spid="21534"/>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21540"/>
                                        </p:tgtEl>
                                        <p:attrNameLst>
                                          <p:attrName>style.visibility</p:attrName>
                                        </p:attrNameLst>
                                      </p:cBhvr>
                                      <p:to>
                                        <p:strVal val="visible"/>
                                      </p:to>
                                    </p:set>
                                    <p:animEffect transition="in" filter="checkerboard(across)">
                                      <p:cBhvr>
                                        <p:cTn id="27" dur="500"/>
                                        <p:tgtEl>
                                          <p:spTgt spid="21540"/>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1541"/>
                                        </p:tgtEl>
                                        <p:attrNameLst>
                                          <p:attrName>style.visibility</p:attrName>
                                        </p:attrNameLst>
                                      </p:cBhvr>
                                      <p:to>
                                        <p:strVal val="visible"/>
                                      </p:to>
                                    </p:set>
                                    <p:animEffect transition="in" filter="checkerboard(across)">
                                      <p:cBhvr>
                                        <p:cTn id="30" dur="500"/>
                                        <p:tgtEl>
                                          <p:spTgt spid="21541"/>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21542"/>
                                        </p:tgtEl>
                                        <p:attrNameLst>
                                          <p:attrName>style.visibility</p:attrName>
                                        </p:attrNameLst>
                                      </p:cBhvr>
                                      <p:to>
                                        <p:strVal val="visible"/>
                                      </p:to>
                                    </p:set>
                                    <p:animEffect transition="in" filter="checkerboard(across)">
                                      <p:cBhvr>
                                        <p:cTn id="33" dur="500"/>
                                        <p:tgtEl>
                                          <p:spTgt spid="21542"/>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21543"/>
                                        </p:tgtEl>
                                        <p:attrNameLst>
                                          <p:attrName>style.visibility</p:attrName>
                                        </p:attrNameLst>
                                      </p:cBhvr>
                                      <p:to>
                                        <p:strVal val="visible"/>
                                      </p:to>
                                    </p:set>
                                    <p:animEffect transition="in" filter="checkerboard(across)">
                                      <p:cBhvr>
                                        <p:cTn id="36" dur="500"/>
                                        <p:tgtEl>
                                          <p:spTgt spid="21543"/>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21544"/>
                                        </p:tgtEl>
                                        <p:attrNameLst>
                                          <p:attrName>style.visibility</p:attrName>
                                        </p:attrNameLst>
                                      </p:cBhvr>
                                      <p:to>
                                        <p:strVal val="visible"/>
                                      </p:to>
                                    </p:set>
                                    <p:animEffect transition="in" filter="checkerboard(across)">
                                      <p:cBhvr>
                                        <p:cTn id="39" dur="500"/>
                                        <p:tgtEl>
                                          <p:spTgt spid="21544"/>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21545"/>
                                        </p:tgtEl>
                                        <p:attrNameLst>
                                          <p:attrName>style.visibility</p:attrName>
                                        </p:attrNameLst>
                                      </p:cBhvr>
                                      <p:to>
                                        <p:strVal val="visible"/>
                                      </p:to>
                                    </p:set>
                                    <p:animEffect transition="in" filter="checkerboard(across)">
                                      <p:cBhvr>
                                        <p:cTn id="42" dur="500"/>
                                        <p:tgtEl>
                                          <p:spTgt spid="21545"/>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21546"/>
                                        </p:tgtEl>
                                        <p:attrNameLst>
                                          <p:attrName>style.visibility</p:attrName>
                                        </p:attrNameLst>
                                      </p:cBhvr>
                                      <p:to>
                                        <p:strVal val="visible"/>
                                      </p:to>
                                    </p:set>
                                    <p:animEffect transition="in" filter="checkerboard(across)">
                                      <p:cBhvr>
                                        <p:cTn id="45" dur="500"/>
                                        <p:tgtEl>
                                          <p:spTgt spid="21546"/>
                                        </p:tgtEl>
                                      </p:cBhvr>
                                    </p:animEffect>
                                  </p:childTnLst>
                                </p:cTn>
                              </p:par>
                              <p:par>
                                <p:cTn id="46" presetID="5" presetClass="entr" presetSubtype="10" fill="hold" grpId="0" nodeType="withEffect">
                                  <p:stCondLst>
                                    <p:cond delay="0"/>
                                  </p:stCondLst>
                                  <p:childTnLst>
                                    <p:set>
                                      <p:cBhvr>
                                        <p:cTn id="47" dur="1" fill="hold">
                                          <p:stCondLst>
                                            <p:cond delay="0"/>
                                          </p:stCondLst>
                                        </p:cTn>
                                        <p:tgtEl>
                                          <p:spTgt spid="21547"/>
                                        </p:tgtEl>
                                        <p:attrNameLst>
                                          <p:attrName>style.visibility</p:attrName>
                                        </p:attrNameLst>
                                      </p:cBhvr>
                                      <p:to>
                                        <p:strVal val="visible"/>
                                      </p:to>
                                    </p:set>
                                    <p:animEffect transition="in" filter="checkerboard(across)">
                                      <p:cBhvr>
                                        <p:cTn id="48" dur="500"/>
                                        <p:tgtEl>
                                          <p:spTgt spid="21547"/>
                                        </p:tgtEl>
                                      </p:cBhvr>
                                    </p:animEffect>
                                  </p:childTnLst>
                                </p:cTn>
                              </p:par>
                              <p:par>
                                <p:cTn id="49" presetID="5" presetClass="entr" presetSubtype="10" fill="hold" grpId="0" nodeType="withEffect">
                                  <p:stCondLst>
                                    <p:cond delay="0"/>
                                  </p:stCondLst>
                                  <p:childTnLst>
                                    <p:set>
                                      <p:cBhvr>
                                        <p:cTn id="50" dur="1" fill="hold">
                                          <p:stCondLst>
                                            <p:cond delay="0"/>
                                          </p:stCondLst>
                                        </p:cTn>
                                        <p:tgtEl>
                                          <p:spTgt spid="21549"/>
                                        </p:tgtEl>
                                        <p:attrNameLst>
                                          <p:attrName>style.visibility</p:attrName>
                                        </p:attrNameLst>
                                      </p:cBhvr>
                                      <p:to>
                                        <p:strVal val="visible"/>
                                      </p:to>
                                    </p:set>
                                    <p:animEffect transition="in" filter="checkerboard(across)">
                                      <p:cBhvr>
                                        <p:cTn id="51" dur="500"/>
                                        <p:tgtEl>
                                          <p:spTgt spid="21549"/>
                                        </p:tgtEl>
                                      </p:cBhvr>
                                    </p:animEffect>
                                  </p:childTnLst>
                                </p:cTn>
                              </p:par>
                              <p:par>
                                <p:cTn id="52" presetID="5" presetClass="entr" presetSubtype="10" fill="hold" grpId="0" nodeType="withEffect">
                                  <p:stCondLst>
                                    <p:cond delay="0"/>
                                  </p:stCondLst>
                                  <p:childTnLst>
                                    <p:set>
                                      <p:cBhvr>
                                        <p:cTn id="53" dur="1" fill="hold">
                                          <p:stCondLst>
                                            <p:cond delay="0"/>
                                          </p:stCondLst>
                                        </p:cTn>
                                        <p:tgtEl>
                                          <p:spTgt spid="21550"/>
                                        </p:tgtEl>
                                        <p:attrNameLst>
                                          <p:attrName>style.visibility</p:attrName>
                                        </p:attrNameLst>
                                      </p:cBhvr>
                                      <p:to>
                                        <p:strVal val="visible"/>
                                      </p:to>
                                    </p:set>
                                    <p:animEffect transition="in" filter="checkerboard(across)">
                                      <p:cBhvr>
                                        <p:cTn id="54" dur="500"/>
                                        <p:tgtEl>
                                          <p:spTgt spid="21550"/>
                                        </p:tgtEl>
                                      </p:cBhvr>
                                    </p:animEffect>
                                  </p:childTnLst>
                                </p:cTn>
                              </p:par>
                              <p:par>
                                <p:cTn id="55" presetID="5" presetClass="entr" presetSubtype="10" fill="hold" grpId="0" nodeType="withEffect">
                                  <p:stCondLst>
                                    <p:cond delay="0"/>
                                  </p:stCondLst>
                                  <p:childTnLst>
                                    <p:set>
                                      <p:cBhvr>
                                        <p:cTn id="56" dur="1" fill="hold">
                                          <p:stCondLst>
                                            <p:cond delay="0"/>
                                          </p:stCondLst>
                                        </p:cTn>
                                        <p:tgtEl>
                                          <p:spTgt spid="21551"/>
                                        </p:tgtEl>
                                        <p:attrNameLst>
                                          <p:attrName>style.visibility</p:attrName>
                                        </p:attrNameLst>
                                      </p:cBhvr>
                                      <p:to>
                                        <p:strVal val="visible"/>
                                      </p:to>
                                    </p:set>
                                    <p:animEffect transition="in" filter="checkerboard(across)">
                                      <p:cBhvr>
                                        <p:cTn id="57" dur="500"/>
                                        <p:tgtEl>
                                          <p:spTgt spid="21551"/>
                                        </p:tgtEl>
                                      </p:cBhvr>
                                    </p:animEffect>
                                  </p:childTnLst>
                                </p:cTn>
                              </p:par>
                              <p:par>
                                <p:cTn id="58" presetID="5" presetClass="entr" presetSubtype="10" fill="hold" grpId="0" nodeType="withEffect">
                                  <p:stCondLst>
                                    <p:cond delay="0"/>
                                  </p:stCondLst>
                                  <p:childTnLst>
                                    <p:set>
                                      <p:cBhvr>
                                        <p:cTn id="59" dur="1" fill="hold">
                                          <p:stCondLst>
                                            <p:cond delay="0"/>
                                          </p:stCondLst>
                                        </p:cTn>
                                        <p:tgtEl>
                                          <p:spTgt spid="21552"/>
                                        </p:tgtEl>
                                        <p:attrNameLst>
                                          <p:attrName>style.visibility</p:attrName>
                                        </p:attrNameLst>
                                      </p:cBhvr>
                                      <p:to>
                                        <p:strVal val="visible"/>
                                      </p:to>
                                    </p:set>
                                    <p:animEffect transition="in" filter="checkerboard(across)">
                                      <p:cBhvr>
                                        <p:cTn id="60" dur="500"/>
                                        <p:tgtEl>
                                          <p:spTgt spid="21552"/>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21553"/>
                                        </p:tgtEl>
                                        <p:attrNameLst>
                                          <p:attrName>style.visibility</p:attrName>
                                        </p:attrNameLst>
                                      </p:cBhvr>
                                      <p:to>
                                        <p:strVal val="visible"/>
                                      </p:to>
                                    </p:set>
                                    <p:animEffect transition="in" filter="checkerboard(across)">
                                      <p:cBhvr>
                                        <p:cTn id="63" dur="500"/>
                                        <p:tgtEl>
                                          <p:spTgt spid="21553"/>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21554"/>
                                        </p:tgtEl>
                                        <p:attrNameLst>
                                          <p:attrName>style.visibility</p:attrName>
                                        </p:attrNameLst>
                                      </p:cBhvr>
                                      <p:to>
                                        <p:strVal val="visible"/>
                                      </p:to>
                                    </p:set>
                                    <p:animEffect transition="in" filter="checkerboard(across)">
                                      <p:cBhvr>
                                        <p:cTn id="66" dur="500"/>
                                        <p:tgtEl>
                                          <p:spTgt spid="21554"/>
                                        </p:tgtEl>
                                      </p:cBhvr>
                                    </p:animEffect>
                                  </p:childTnLst>
                                </p:cTn>
                              </p:par>
                              <p:par>
                                <p:cTn id="67" presetID="5" presetClass="entr" presetSubtype="10" fill="hold" grpId="0" nodeType="withEffect">
                                  <p:stCondLst>
                                    <p:cond delay="0"/>
                                  </p:stCondLst>
                                  <p:childTnLst>
                                    <p:set>
                                      <p:cBhvr>
                                        <p:cTn id="68" dur="1" fill="hold">
                                          <p:stCondLst>
                                            <p:cond delay="0"/>
                                          </p:stCondLst>
                                        </p:cTn>
                                        <p:tgtEl>
                                          <p:spTgt spid="21555"/>
                                        </p:tgtEl>
                                        <p:attrNameLst>
                                          <p:attrName>style.visibility</p:attrName>
                                        </p:attrNameLst>
                                      </p:cBhvr>
                                      <p:to>
                                        <p:strVal val="visible"/>
                                      </p:to>
                                    </p:set>
                                    <p:animEffect transition="in" filter="checkerboard(across)">
                                      <p:cBhvr>
                                        <p:cTn id="69" dur="500"/>
                                        <p:tgtEl>
                                          <p:spTgt spid="21555"/>
                                        </p:tgtEl>
                                      </p:cBhvr>
                                    </p:animEffect>
                                  </p:childTnLst>
                                </p:cTn>
                              </p:par>
                              <p:par>
                                <p:cTn id="70" presetID="5" presetClass="entr" presetSubtype="10" fill="hold" grpId="0" nodeType="withEffect">
                                  <p:stCondLst>
                                    <p:cond delay="0"/>
                                  </p:stCondLst>
                                  <p:childTnLst>
                                    <p:set>
                                      <p:cBhvr>
                                        <p:cTn id="71" dur="1" fill="hold">
                                          <p:stCondLst>
                                            <p:cond delay="0"/>
                                          </p:stCondLst>
                                        </p:cTn>
                                        <p:tgtEl>
                                          <p:spTgt spid="21556"/>
                                        </p:tgtEl>
                                        <p:attrNameLst>
                                          <p:attrName>style.visibility</p:attrName>
                                        </p:attrNameLst>
                                      </p:cBhvr>
                                      <p:to>
                                        <p:strVal val="visible"/>
                                      </p:to>
                                    </p:set>
                                    <p:animEffect transition="in" filter="checkerboard(across)">
                                      <p:cBhvr>
                                        <p:cTn id="72" dur="500"/>
                                        <p:tgtEl>
                                          <p:spTgt spid="21556"/>
                                        </p:tgtEl>
                                      </p:cBhvr>
                                    </p:animEffect>
                                  </p:childTnLst>
                                </p:cTn>
                              </p:par>
                              <p:par>
                                <p:cTn id="73" presetID="5" presetClass="entr" presetSubtype="10" fill="hold" grpId="0" nodeType="withEffect">
                                  <p:stCondLst>
                                    <p:cond delay="0"/>
                                  </p:stCondLst>
                                  <p:childTnLst>
                                    <p:set>
                                      <p:cBhvr>
                                        <p:cTn id="74" dur="1" fill="hold">
                                          <p:stCondLst>
                                            <p:cond delay="0"/>
                                          </p:stCondLst>
                                        </p:cTn>
                                        <p:tgtEl>
                                          <p:spTgt spid="21583"/>
                                        </p:tgtEl>
                                        <p:attrNameLst>
                                          <p:attrName>style.visibility</p:attrName>
                                        </p:attrNameLst>
                                      </p:cBhvr>
                                      <p:to>
                                        <p:strVal val="visible"/>
                                      </p:to>
                                    </p:set>
                                    <p:animEffect transition="in" filter="checkerboard(across)">
                                      <p:cBhvr>
                                        <p:cTn id="75" dur="500"/>
                                        <p:tgtEl>
                                          <p:spTgt spid="21583"/>
                                        </p:tgtEl>
                                      </p:cBhvr>
                                    </p:animEffect>
                                  </p:childTnLst>
                                </p:cTn>
                              </p:par>
                              <p:par>
                                <p:cTn id="76" presetID="5" presetClass="entr" presetSubtype="10" fill="hold" grpId="0" nodeType="withEffect">
                                  <p:stCondLst>
                                    <p:cond delay="0"/>
                                  </p:stCondLst>
                                  <p:childTnLst>
                                    <p:set>
                                      <p:cBhvr>
                                        <p:cTn id="77" dur="1" fill="hold">
                                          <p:stCondLst>
                                            <p:cond delay="0"/>
                                          </p:stCondLst>
                                        </p:cTn>
                                        <p:tgtEl>
                                          <p:spTgt spid="21584"/>
                                        </p:tgtEl>
                                        <p:attrNameLst>
                                          <p:attrName>style.visibility</p:attrName>
                                        </p:attrNameLst>
                                      </p:cBhvr>
                                      <p:to>
                                        <p:strVal val="visible"/>
                                      </p:to>
                                    </p:set>
                                    <p:animEffect transition="in" filter="checkerboard(across)">
                                      <p:cBhvr>
                                        <p:cTn id="78" dur="500"/>
                                        <p:tgtEl>
                                          <p:spTgt spid="21584"/>
                                        </p:tgtEl>
                                      </p:cBhvr>
                                    </p:animEffect>
                                  </p:childTnLst>
                                </p:cTn>
                              </p:par>
                              <p:par>
                                <p:cTn id="79" presetID="5" presetClass="entr" presetSubtype="10" fill="hold" grpId="0" nodeType="withEffect">
                                  <p:stCondLst>
                                    <p:cond delay="0"/>
                                  </p:stCondLst>
                                  <p:childTnLst>
                                    <p:set>
                                      <p:cBhvr>
                                        <p:cTn id="80" dur="1" fill="hold">
                                          <p:stCondLst>
                                            <p:cond delay="0"/>
                                          </p:stCondLst>
                                        </p:cTn>
                                        <p:tgtEl>
                                          <p:spTgt spid="21532"/>
                                        </p:tgtEl>
                                        <p:attrNameLst>
                                          <p:attrName>style.visibility</p:attrName>
                                        </p:attrNameLst>
                                      </p:cBhvr>
                                      <p:to>
                                        <p:strVal val="visible"/>
                                      </p:to>
                                    </p:set>
                                    <p:animEffect transition="in" filter="checkerboard(across)">
                                      <p:cBhvr>
                                        <p:cTn id="81" dur="500"/>
                                        <p:tgtEl>
                                          <p:spTgt spid="21532"/>
                                        </p:tgtEl>
                                      </p:cBhvr>
                                    </p:animEffect>
                                  </p:childTnLst>
                                </p:cTn>
                              </p:par>
                              <p:par>
                                <p:cTn id="82" presetID="5" presetClass="entr" presetSubtype="10" fill="hold" grpId="0" nodeType="withEffect">
                                  <p:stCondLst>
                                    <p:cond delay="0"/>
                                  </p:stCondLst>
                                  <p:childTnLst>
                                    <p:set>
                                      <p:cBhvr>
                                        <p:cTn id="83" dur="1" fill="hold">
                                          <p:stCondLst>
                                            <p:cond delay="0"/>
                                          </p:stCondLst>
                                        </p:cTn>
                                        <p:tgtEl>
                                          <p:spTgt spid="21557"/>
                                        </p:tgtEl>
                                        <p:attrNameLst>
                                          <p:attrName>style.visibility</p:attrName>
                                        </p:attrNameLst>
                                      </p:cBhvr>
                                      <p:to>
                                        <p:strVal val="visible"/>
                                      </p:to>
                                    </p:set>
                                    <p:animEffect transition="in" filter="checkerboard(across)">
                                      <p:cBhvr>
                                        <p:cTn id="84" dur="500"/>
                                        <p:tgtEl>
                                          <p:spTgt spid="21557"/>
                                        </p:tgtEl>
                                      </p:cBhvr>
                                    </p:animEffect>
                                  </p:childTnLst>
                                </p:cTn>
                              </p:par>
                              <p:par>
                                <p:cTn id="85" presetID="5" presetClass="entr" presetSubtype="10" fill="hold" grpId="0" nodeType="withEffect">
                                  <p:stCondLst>
                                    <p:cond delay="0"/>
                                  </p:stCondLst>
                                  <p:childTnLst>
                                    <p:set>
                                      <p:cBhvr>
                                        <p:cTn id="86" dur="1" fill="hold">
                                          <p:stCondLst>
                                            <p:cond delay="0"/>
                                          </p:stCondLst>
                                        </p:cTn>
                                        <p:tgtEl>
                                          <p:spTgt spid="21558"/>
                                        </p:tgtEl>
                                        <p:attrNameLst>
                                          <p:attrName>style.visibility</p:attrName>
                                        </p:attrNameLst>
                                      </p:cBhvr>
                                      <p:to>
                                        <p:strVal val="visible"/>
                                      </p:to>
                                    </p:set>
                                    <p:animEffect transition="in" filter="checkerboard(across)">
                                      <p:cBhvr>
                                        <p:cTn id="87" dur="500"/>
                                        <p:tgtEl>
                                          <p:spTgt spid="21558"/>
                                        </p:tgtEl>
                                      </p:cBhvr>
                                    </p:animEffect>
                                  </p:childTnLst>
                                </p:cTn>
                              </p:par>
                              <p:par>
                                <p:cTn id="88" presetID="5" presetClass="entr" presetSubtype="10" fill="hold" grpId="0" nodeType="withEffect">
                                  <p:stCondLst>
                                    <p:cond delay="0"/>
                                  </p:stCondLst>
                                  <p:childTnLst>
                                    <p:set>
                                      <p:cBhvr>
                                        <p:cTn id="89" dur="1" fill="hold">
                                          <p:stCondLst>
                                            <p:cond delay="0"/>
                                          </p:stCondLst>
                                        </p:cTn>
                                        <p:tgtEl>
                                          <p:spTgt spid="21559"/>
                                        </p:tgtEl>
                                        <p:attrNameLst>
                                          <p:attrName>style.visibility</p:attrName>
                                        </p:attrNameLst>
                                      </p:cBhvr>
                                      <p:to>
                                        <p:strVal val="visible"/>
                                      </p:to>
                                    </p:set>
                                    <p:animEffect transition="in" filter="checkerboard(across)">
                                      <p:cBhvr>
                                        <p:cTn id="90" dur="500"/>
                                        <p:tgtEl>
                                          <p:spTgt spid="21559"/>
                                        </p:tgtEl>
                                      </p:cBhvr>
                                    </p:animEffect>
                                  </p:childTnLst>
                                </p:cTn>
                              </p:par>
                              <p:par>
                                <p:cTn id="91" presetID="5" presetClass="entr" presetSubtype="10" fill="hold" nodeType="withEffect">
                                  <p:stCondLst>
                                    <p:cond delay="0"/>
                                  </p:stCondLst>
                                  <p:childTnLst>
                                    <p:set>
                                      <p:cBhvr>
                                        <p:cTn id="92" dur="1" fill="hold">
                                          <p:stCondLst>
                                            <p:cond delay="0"/>
                                          </p:stCondLst>
                                        </p:cTn>
                                        <p:tgtEl>
                                          <p:spTgt spid="21560"/>
                                        </p:tgtEl>
                                        <p:attrNameLst>
                                          <p:attrName>style.visibility</p:attrName>
                                        </p:attrNameLst>
                                      </p:cBhvr>
                                      <p:to>
                                        <p:strVal val="visible"/>
                                      </p:to>
                                    </p:set>
                                    <p:animEffect transition="in" filter="checkerboard(across)">
                                      <p:cBhvr>
                                        <p:cTn id="93" dur="500"/>
                                        <p:tgtEl>
                                          <p:spTgt spid="21560"/>
                                        </p:tgtEl>
                                      </p:cBhvr>
                                    </p:animEffect>
                                  </p:childTnLst>
                                </p:cTn>
                              </p:par>
                              <p:par>
                                <p:cTn id="94" presetID="5" presetClass="entr" presetSubtype="10" fill="hold" nodeType="with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checkerboard(across)">
                                      <p:cBhvr>
                                        <p:cTn id="96" dur="500"/>
                                        <p:tgtEl>
                                          <p:spTgt spid="10"/>
                                        </p:tgtEl>
                                      </p:cBhvr>
                                    </p:animEffect>
                                  </p:childTnLst>
                                </p:cTn>
                              </p:par>
                              <p:par>
                                <p:cTn id="97" presetID="5" presetClass="entr" presetSubtype="10" fill="hold" grpId="0" nodeType="withEffect">
                                  <p:stCondLst>
                                    <p:cond delay="0"/>
                                  </p:stCondLst>
                                  <p:childTnLst>
                                    <p:set>
                                      <p:cBhvr>
                                        <p:cTn id="98" dur="1" fill="hold">
                                          <p:stCondLst>
                                            <p:cond delay="0"/>
                                          </p:stCondLst>
                                        </p:cTn>
                                        <p:tgtEl>
                                          <p:spTgt spid="21566"/>
                                        </p:tgtEl>
                                        <p:attrNameLst>
                                          <p:attrName>style.visibility</p:attrName>
                                        </p:attrNameLst>
                                      </p:cBhvr>
                                      <p:to>
                                        <p:strVal val="visible"/>
                                      </p:to>
                                    </p:set>
                                    <p:animEffect transition="in" filter="checkerboard(across)">
                                      <p:cBhvr>
                                        <p:cTn id="99" dur="500"/>
                                        <p:tgtEl>
                                          <p:spTgt spid="21566"/>
                                        </p:tgtEl>
                                      </p:cBhvr>
                                    </p:animEffect>
                                  </p:childTnLst>
                                </p:cTn>
                              </p:par>
                              <p:par>
                                <p:cTn id="100" presetID="5" presetClass="entr" presetSubtype="10" fill="hold" grpId="0" nodeType="withEffect">
                                  <p:stCondLst>
                                    <p:cond delay="0"/>
                                  </p:stCondLst>
                                  <p:childTnLst>
                                    <p:set>
                                      <p:cBhvr>
                                        <p:cTn id="101" dur="1" fill="hold">
                                          <p:stCondLst>
                                            <p:cond delay="0"/>
                                          </p:stCondLst>
                                        </p:cTn>
                                        <p:tgtEl>
                                          <p:spTgt spid="21567"/>
                                        </p:tgtEl>
                                        <p:attrNameLst>
                                          <p:attrName>style.visibility</p:attrName>
                                        </p:attrNameLst>
                                      </p:cBhvr>
                                      <p:to>
                                        <p:strVal val="visible"/>
                                      </p:to>
                                    </p:set>
                                    <p:animEffect transition="in" filter="checkerboard(across)">
                                      <p:cBhvr>
                                        <p:cTn id="102" dur="500"/>
                                        <p:tgtEl>
                                          <p:spTgt spid="21567"/>
                                        </p:tgtEl>
                                      </p:cBhvr>
                                    </p:animEffect>
                                  </p:childTnLst>
                                </p:cTn>
                              </p:par>
                              <p:par>
                                <p:cTn id="103" presetID="5" presetClass="entr" presetSubtype="10" fill="hold" grpId="0" nodeType="withEffect">
                                  <p:stCondLst>
                                    <p:cond delay="0"/>
                                  </p:stCondLst>
                                  <p:childTnLst>
                                    <p:set>
                                      <p:cBhvr>
                                        <p:cTn id="104" dur="1" fill="hold">
                                          <p:stCondLst>
                                            <p:cond delay="0"/>
                                          </p:stCondLst>
                                        </p:cTn>
                                        <p:tgtEl>
                                          <p:spTgt spid="21568"/>
                                        </p:tgtEl>
                                        <p:attrNameLst>
                                          <p:attrName>style.visibility</p:attrName>
                                        </p:attrNameLst>
                                      </p:cBhvr>
                                      <p:to>
                                        <p:strVal val="visible"/>
                                      </p:to>
                                    </p:set>
                                    <p:animEffect transition="in" filter="checkerboard(across)">
                                      <p:cBhvr>
                                        <p:cTn id="105" dur="500"/>
                                        <p:tgtEl>
                                          <p:spTgt spid="21568"/>
                                        </p:tgtEl>
                                      </p:cBhvr>
                                    </p:animEffect>
                                  </p:childTnLst>
                                </p:cTn>
                              </p:par>
                              <p:par>
                                <p:cTn id="106" presetID="5" presetClass="entr" presetSubtype="10" fill="hold" grpId="0" nodeType="withEffect">
                                  <p:stCondLst>
                                    <p:cond delay="0"/>
                                  </p:stCondLst>
                                  <p:childTnLst>
                                    <p:set>
                                      <p:cBhvr>
                                        <p:cTn id="107" dur="1" fill="hold">
                                          <p:stCondLst>
                                            <p:cond delay="0"/>
                                          </p:stCondLst>
                                        </p:cTn>
                                        <p:tgtEl>
                                          <p:spTgt spid="21569"/>
                                        </p:tgtEl>
                                        <p:attrNameLst>
                                          <p:attrName>style.visibility</p:attrName>
                                        </p:attrNameLst>
                                      </p:cBhvr>
                                      <p:to>
                                        <p:strVal val="visible"/>
                                      </p:to>
                                    </p:set>
                                    <p:animEffect transition="in" filter="checkerboard(across)">
                                      <p:cBhvr>
                                        <p:cTn id="108" dur="500"/>
                                        <p:tgtEl>
                                          <p:spTgt spid="21569"/>
                                        </p:tgtEl>
                                      </p:cBhvr>
                                    </p:animEffect>
                                  </p:childTnLst>
                                </p:cTn>
                              </p:par>
                              <p:par>
                                <p:cTn id="109" presetID="5" presetClass="entr" presetSubtype="10" fill="hold" grpId="0" nodeType="withEffect">
                                  <p:stCondLst>
                                    <p:cond delay="0"/>
                                  </p:stCondLst>
                                  <p:childTnLst>
                                    <p:set>
                                      <p:cBhvr>
                                        <p:cTn id="110" dur="1" fill="hold">
                                          <p:stCondLst>
                                            <p:cond delay="0"/>
                                          </p:stCondLst>
                                        </p:cTn>
                                        <p:tgtEl>
                                          <p:spTgt spid="21571"/>
                                        </p:tgtEl>
                                        <p:attrNameLst>
                                          <p:attrName>style.visibility</p:attrName>
                                        </p:attrNameLst>
                                      </p:cBhvr>
                                      <p:to>
                                        <p:strVal val="visible"/>
                                      </p:to>
                                    </p:set>
                                    <p:animEffect transition="in" filter="checkerboard(across)">
                                      <p:cBhvr>
                                        <p:cTn id="111" dur="500"/>
                                        <p:tgtEl>
                                          <p:spTgt spid="21571"/>
                                        </p:tgtEl>
                                      </p:cBhvr>
                                    </p:animEffect>
                                  </p:childTnLst>
                                </p:cTn>
                              </p:par>
                              <p:par>
                                <p:cTn id="112" presetID="5" presetClass="entr" presetSubtype="10" fill="hold" grpId="0" nodeType="withEffect">
                                  <p:stCondLst>
                                    <p:cond delay="0"/>
                                  </p:stCondLst>
                                  <p:childTnLst>
                                    <p:set>
                                      <p:cBhvr>
                                        <p:cTn id="113" dur="1" fill="hold">
                                          <p:stCondLst>
                                            <p:cond delay="0"/>
                                          </p:stCondLst>
                                        </p:cTn>
                                        <p:tgtEl>
                                          <p:spTgt spid="21572"/>
                                        </p:tgtEl>
                                        <p:attrNameLst>
                                          <p:attrName>style.visibility</p:attrName>
                                        </p:attrNameLst>
                                      </p:cBhvr>
                                      <p:to>
                                        <p:strVal val="visible"/>
                                      </p:to>
                                    </p:set>
                                    <p:animEffect transition="in" filter="checkerboard(across)">
                                      <p:cBhvr>
                                        <p:cTn id="114" dur="500"/>
                                        <p:tgtEl>
                                          <p:spTgt spid="21572"/>
                                        </p:tgtEl>
                                      </p:cBhvr>
                                    </p:animEffect>
                                  </p:childTnLst>
                                </p:cTn>
                              </p:par>
                              <p:par>
                                <p:cTn id="115" presetID="5" presetClass="entr" presetSubtype="10" fill="hold" grpId="0" nodeType="withEffect">
                                  <p:stCondLst>
                                    <p:cond delay="0"/>
                                  </p:stCondLst>
                                  <p:childTnLst>
                                    <p:set>
                                      <p:cBhvr>
                                        <p:cTn id="116" dur="1" fill="hold">
                                          <p:stCondLst>
                                            <p:cond delay="0"/>
                                          </p:stCondLst>
                                        </p:cTn>
                                        <p:tgtEl>
                                          <p:spTgt spid="21573"/>
                                        </p:tgtEl>
                                        <p:attrNameLst>
                                          <p:attrName>style.visibility</p:attrName>
                                        </p:attrNameLst>
                                      </p:cBhvr>
                                      <p:to>
                                        <p:strVal val="visible"/>
                                      </p:to>
                                    </p:set>
                                    <p:animEffect transition="in" filter="checkerboard(across)">
                                      <p:cBhvr>
                                        <p:cTn id="117" dur="500"/>
                                        <p:tgtEl>
                                          <p:spTgt spid="21573"/>
                                        </p:tgtEl>
                                      </p:cBhvr>
                                    </p:animEffect>
                                  </p:childTnLst>
                                </p:cTn>
                              </p:par>
                              <p:par>
                                <p:cTn id="118" presetID="5" presetClass="entr" presetSubtype="10" fill="hold" grpId="0" nodeType="withEffect">
                                  <p:stCondLst>
                                    <p:cond delay="0"/>
                                  </p:stCondLst>
                                  <p:childTnLst>
                                    <p:set>
                                      <p:cBhvr>
                                        <p:cTn id="119" dur="1" fill="hold">
                                          <p:stCondLst>
                                            <p:cond delay="0"/>
                                          </p:stCondLst>
                                        </p:cTn>
                                        <p:tgtEl>
                                          <p:spTgt spid="21574"/>
                                        </p:tgtEl>
                                        <p:attrNameLst>
                                          <p:attrName>style.visibility</p:attrName>
                                        </p:attrNameLst>
                                      </p:cBhvr>
                                      <p:to>
                                        <p:strVal val="visible"/>
                                      </p:to>
                                    </p:set>
                                    <p:animEffect transition="in" filter="checkerboard(across)">
                                      <p:cBhvr>
                                        <p:cTn id="120" dur="500"/>
                                        <p:tgtEl>
                                          <p:spTgt spid="21574"/>
                                        </p:tgtEl>
                                      </p:cBhvr>
                                    </p:animEffect>
                                  </p:childTnLst>
                                </p:cTn>
                              </p:par>
                              <p:par>
                                <p:cTn id="121" presetID="5" presetClass="entr" presetSubtype="10" fill="hold" grpId="0" nodeType="withEffect">
                                  <p:stCondLst>
                                    <p:cond delay="0"/>
                                  </p:stCondLst>
                                  <p:childTnLst>
                                    <p:set>
                                      <p:cBhvr>
                                        <p:cTn id="122" dur="1" fill="hold">
                                          <p:stCondLst>
                                            <p:cond delay="0"/>
                                          </p:stCondLst>
                                        </p:cTn>
                                        <p:tgtEl>
                                          <p:spTgt spid="21575"/>
                                        </p:tgtEl>
                                        <p:attrNameLst>
                                          <p:attrName>style.visibility</p:attrName>
                                        </p:attrNameLst>
                                      </p:cBhvr>
                                      <p:to>
                                        <p:strVal val="visible"/>
                                      </p:to>
                                    </p:set>
                                    <p:animEffect transition="in" filter="checkerboard(across)">
                                      <p:cBhvr>
                                        <p:cTn id="123" dur="500"/>
                                        <p:tgtEl>
                                          <p:spTgt spid="21575"/>
                                        </p:tgtEl>
                                      </p:cBhvr>
                                    </p:animEffect>
                                  </p:childTnLst>
                                </p:cTn>
                              </p:par>
                              <p:par>
                                <p:cTn id="124" presetID="5" presetClass="entr" presetSubtype="10" fill="hold" grpId="0" nodeType="withEffect">
                                  <p:stCondLst>
                                    <p:cond delay="0"/>
                                  </p:stCondLst>
                                  <p:childTnLst>
                                    <p:set>
                                      <p:cBhvr>
                                        <p:cTn id="125" dur="1" fill="hold">
                                          <p:stCondLst>
                                            <p:cond delay="0"/>
                                          </p:stCondLst>
                                        </p:cTn>
                                        <p:tgtEl>
                                          <p:spTgt spid="21576"/>
                                        </p:tgtEl>
                                        <p:attrNameLst>
                                          <p:attrName>style.visibility</p:attrName>
                                        </p:attrNameLst>
                                      </p:cBhvr>
                                      <p:to>
                                        <p:strVal val="visible"/>
                                      </p:to>
                                    </p:set>
                                    <p:animEffect transition="in" filter="checkerboard(across)">
                                      <p:cBhvr>
                                        <p:cTn id="126" dur="500"/>
                                        <p:tgtEl>
                                          <p:spTgt spid="21576"/>
                                        </p:tgtEl>
                                      </p:cBhvr>
                                    </p:animEffect>
                                  </p:childTnLst>
                                </p:cTn>
                              </p:par>
                              <p:par>
                                <p:cTn id="127" presetID="5" presetClass="entr" presetSubtype="10" fill="hold" nodeType="withEffect">
                                  <p:stCondLst>
                                    <p:cond delay="0"/>
                                  </p:stCondLst>
                                  <p:childTnLst>
                                    <p:set>
                                      <p:cBhvr>
                                        <p:cTn id="128" dur="1" fill="hold">
                                          <p:stCondLst>
                                            <p:cond delay="0"/>
                                          </p:stCondLst>
                                        </p:cTn>
                                        <p:tgtEl>
                                          <p:spTgt spid="21577"/>
                                        </p:tgtEl>
                                        <p:attrNameLst>
                                          <p:attrName>style.visibility</p:attrName>
                                        </p:attrNameLst>
                                      </p:cBhvr>
                                      <p:to>
                                        <p:strVal val="visible"/>
                                      </p:to>
                                    </p:set>
                                    <p:animEffect transition="in" filter="checkerboard(across)">
                                      <p:cBhvr>
                                        <p:cTn id="129" dur="500"/>
                                        <p:tgtEl>
                                          <p:spTgt spid="21577"/>
                                        </p:tgtEl>
                                      </p:cBhvr>
                                    </p:animEffect>
                                  </p:childTnLst>
                                </p:cTn>
                              </p:par>
                              <p:par>
                                <p:cTn id="130" presetID="5" presetClass="entr" presetSubtype="10" fill="hold" grpId="0" nodeType="withEffect">
                                  <p:stCondLst>
                                    <p:cond delay="0"/>
                                  </p:stCondLst>
                                  <p:childTnLst>
                                    <p:set>
                                      <p:cBhvr>
                                        <p:cTn id="131" dur="1" fill="hold">
                                          <p:stCondLst>
                                            <p:cond delay="0"/>
                                          </p:stCondLst>
                                        </p:cTn>
                                        <p:tgtEl>
                                          <p:spTgt spid="21578"/>
                                        </p:tgtEl>
                                        <p:attrNameLst>
                                          <p:attrName>style.visibility</p:attrName>
                                        </p:attrNameLst>
                                      </p:cBhvr>
                                      <p:to>
                                        <p:strVal val="visible"/>
                                      </p:to>
                                    </p:set>
                                    <p:animEffect transition="in" filter="checkerboard(across)">
                                      <p:cBhvr>
                                        <p:cTn id="132" dur="500"/>
                                        <p:tgtEl>
                                          <p:spTgt spid="21578"/>
                                        </p:tgtEl>
                                      </p:cBhvr>
                                    </p:animEffect>
                                  </p:childTnLst>
                                </p:cTn>
                              </p:par>
                              <p:par>
                                <p:cTn id="133" presetID="5" presetClass="entr" presetSubtype="10" fill="hold" grpId="0" nodeType="withEffect">
                                  <p:stCondLst>
                                    <p:cond delay="0"/>
                                  </p:stCondLst>
                                  <p:childTnLst>
                                    <p:set>
                                      <p:cBhvr>
                                        <p:cTn id="134" dur="1" fill="hold">
                                          <p:stCondLst>
                                            <p:cond delay="0"/>
                                          </p:stCondLst>
                                        </p:cTn>
                                        <p:tgtEl>
                                          <p:spTgt spid="21579"/>
                                        </p:tgtEl>
                                        <p:attrNameLst>
                                          <p:attrName>style.visibility</p:attrName>
                                        </p:attrNameLst>
                                      </p:cBhvr>
                                      <p:to>
                                        <p:strVal val="visible"/>
                                      </p:to>
                                    </p:set>
                                    <p:animEffect transition="in" filter="checkerboard(across)">
                                      <p:cBhvr>
                                        <p:cTn id="135" dur="500"/>
                                        <p:tgtEl>
                                          <p:spTgt spid="21579"/>
                                        </p:tgtEl>
                                      </p:cBhvr>
                                    </p:animEffect>
                                  </p:childTnLst>
                                </p:cTn>
                              </p:par>
                              <p:par>
                                <p:cTn id="136" presetID="5" presetClass="entr" presetSubtype="10" fill="hold" grpId="0" nodeType="withEffect">
                                  <p:stCondLst>
                                    <p:cond delay="0"/>
                                  </p:stCondLst>
                                  <p:childTnLst>
                                    <p:set>
                                      <p:cBhvr>
                                        <p:cTn id="137" dur="1" fill="hold">
                                          <p:stCondLst>
                                            <p:cond delay="0"/>
                                          </p:stCondLst>
                                        </p:cTn>
                                        <p:tgtEl>
                                          <p:spTgt spid="72758"/>
                                        </p:tgtEl>
                                        <p:attrNameLst>
                                          <p:attrName>style.visibility</p:attrName>
                                        </p:attrNameLst>
                                      </p:cBhvr>
                                      <p:to>
                                        <p:strVal val="visible"/>
                                      </p:to>
                                    </p:set>
                                    <p:animEffect transition="in" filter="checkerboard(across)">
                                      <p:cBhvr>
                                        <p:cTn id="138" dur="500"/>
                                        <p:tgtEl>
                                          <p:spTgt spid="72758"/>
                                        </p:tgtEl>
                                      </p:cBhvr>
                                    </p:animEffect>
                                  </p:childTnLst>
                                </p:cTn>
                              </p:par>
                              <p:par>
                                <p:cTn id="139" presetID="1" presetClass="entr" presetSubtype="0" fill="hold" grpId="0" nodeType="withEffect">
                                  <p:stCondLst>
                                    <p:cond delay="0"/>
                                  </p:stCondLst>
                                  <p:childTnLst>
                                    <p:set>
                                      <p:cBhvr>
                                        <p:cTn id="140" dur="1" fill="hold">
                                          <p:stCondLst>
                                            <p:cond delay="0"/>
                                          </p:stCondLst>
                                        </p:cTn>
                                        <p:tgtEl>
                                          <p:spTgt spid="21630"/>
                                        </p:tgtEl>
                                        <p:attrNameLst>
                                          <p:attrName>style.visibility</p:attrName>
                                        </p:attrNameLst>
                                      </p:cBhvr>
                                      <p:to>
                                        <p:strVal val="visible"/>
                                      </p:to>
                                    </p:set>
                                  </p:childTnLst>
                                </p:cTn>
                              </p:par>
                              <p:par>
                                <p:cTn id="141" presetID="0" presetClass="path" presetSubtype="0" accel="50000" decel="50000" autoRev="1" fill="hold" grpId="1" nodeType="withEffect">
                                  <p:stCondLst>
                                    <p:cond delay="0"/>
                                  </p:stCondLst>
                                  <p:childTnLst>
                                    <p:animMotion origin="layout" path="M -3.33333E-6 1.11111E-6 C -0.00295 -0.00533 -0.0059 -0.01042 -0.00851 -0.01505 C -0.01111 -0.01968 -0.0118 -0.02269 -0.01562 -0.02848 C -0.01944 -0.03426 -0.02309 -0.0426 -0.03142 -0.04954 C -0.03976 -0.05649 -0.0559 -0.06274 -0.06562 -0.07037 C -0.07535 -0.07801 -0.08351 -0.08727 -0.08993 -0.09514 C -0.09635 -0.10301 -0.09479 -0.11019 -0.10417 -0.11806 C -0.11354 -0.12593 -0.13403 -0.13658 -0.14566 -0.14283 C -0.15729 -0.14908 -0.16649 -0.15278 -0.17413 -0.15602 C -0.18177 -0.15926 -0.19201 -0.15811 -0.19132 -0.16181 C -0.19062 -0.16551 -0.17969 -0.17477 -0.16996 -0.17894 C -0.16024 -0.18311 -0.14288 -0.18403 -0.13281 -0.18658 C -0.12274 -0.18912 -0.11684 -0.19237 -0.1099 -0.19422 C -0.10295 -0.19607 -0.10017 -0.19653 -0.09132 -0.19792 C -0.08246 -0.19931 -0.06545 -0.20093 -0.05712 -0.20186 C -0.04878 -0.20278 -0.05052 -0.21135 -0.04132 -0.20371 C -0.03212 -0.19607 -0.0125 -0.16945 -0.00139 -0.15602 C 0.00972 -0.1426 0.0257 -0.13473 0.02587 -0.12362 C 0.02604 -0.1125 0.00972 -0.10255 -3.33333E-6 -0.08936 C -0.00972 -0.07616 -0.01927 -0.06065 -0.03281 -0.04375 C -0.04635 -0.02686 -0.06858 -0.00186 -0.08142 0.01157 C -0.09427 0.025 -0.09774 0.03263 -0.1099 0.03634 C -0.12205 0.04004 -0.14149 0.03935 -0.15417 0.03426 C -0.16684 0.02916 -0.17674 0.0162 -0.18559 0.00578 C -0.19444 -0.00463 -0.20382 -0.01922 -0.20712 -0.02848 C -0.21042 -0.03774 -0.21424 -0.0419 -0.20573 -0.04954 C -0.19722 -0.05718 -0.17153 -0.06806 -0.15573 -0.07431 C -0.13993 -0.08056 -0.12361 -0.07987 -0.11128 -0.0875 C -0.09896 -0.09514 -0.09358 -0.11227 -0.08142 -0.11991 C -0.06927 -0.12755 -0.0526 -0.12987 -0.03854 -0.13334 C -0.02448 -0.13681 -0.00729 -0.13982 0.00295 -0.14098 C 0.0132 -0.14213 0.01806 -0.14167 0.02292 -0.14098 " pathEditMode="relative" rAng="0" ptsTypes="aaaaaaaaaaaaaaaaaaaaaaaaaaaaaaaA">
                                      <p:cBhvr>
                                        <p:cTn id="142" dur="5000" fill="hold"/>
                                        <p:tgtEl>
                                          <p:spTgt spid="21575"/>
                                        </p:tgtEl>
                                        <p:attrNameLst>
                                          <p:attrName>ppt_x</p:attrName>
                                          <p:attrName>ppt_y</p:attrName>
                                        </p:attrNameLst>
                                      </p:cBhvr>
                                      <p:rCtr x="0" y="0"/>
                                    </p:animMotion>
                                  </p:childTnLst>
                                </p:cTn>
                              </p:par>
                              <p:par>
                                <p:cTn id="143" presetID="0" presetClass="path" presetSubtype="0" accel="50000" decel="50000" autoRev="1" fill="hold" grpId="1" nodeType="withEffect">
                                  <p:stCondLst>
                                    <p:cond delay="0"/>
                                  </p:stCondLst>
                                  <p:childTnLst>
                                    <p:animMotion origin="layout" path="M 0 0 C 0.00521 0.0037 0.02014 0.04074 0.02709 0.05509 C 0.03403 0.06944 0.03629 0.07824 0.04132 0.08565 C 0.04636 0.09305 0.05226 0.09328 0.05712 0.09907 C 0.06198 0.10486 0.06372 0.11157 0.06997 0.1199 C 0.07622 0.12824 0.08282 0.14143 0.09427 0.14861 C 0.10573 0.15578 0.12431 0.16018 0.13854 0.16365 C 0.15278 0.16713 0.16702 0.16759 0.17986 0.16944 C 0.19271 0.17129 0.20452 0.17801 0.21563 0.17523 C 0.22674 0.17245 0.23802 0.16065 0.24705 0.15231 C 0.25608 0.14398 0.26025 0.13611 0.26997 0.12569 C 0.27969 0.11527 0.29584 0.10046 0.30573 0.08935 C 0.31563 0.07824 0.31962 0.07014 0.32986 0.05902 C 0.34011 0.04791 0.35539 0.0331 0.36702 0.02268 C 0.37865 0.01227 0.39375 0.00463 0.4 -0.00394 C 0.40625 -0.0125 0.4092 -0.02199 0.40417 -0.02871 C 0.39914 -0.03542 0.38733 -0.03889 0.36997 -0.04398 C 0.35261 -0.04908 0.31875 -0.05625 0.3 -0.05903 C 0.28125 -0.06181 0.26806 -0.06713 0.25712 -0.06111 C 0.24618 -0.0551 0.23542 -0.03334 0.2342 -0.02292 C 0.23299 -0.0125 0.24723 -0.00787 0.25 0.00185 C 0.25278 0.01157 0.25573 0.02477 0.25139 0.03611 C 0.24705 0.04745 0.23316 0.0618 0.22431 0.07037 C 0.21545 0.07893 0.20886 0.0831 0.19844 0.0875 C 0.18802 0.0919 0.17275 0.09444 0.16129 0.09699 C 0.14983 0.09953 0.14011 0.09768 0.12986 0.10277 C 0.11962 0.10787 0.10625 0.11898 0.1 0.12754 C 0.09375 0.13611 0.10348 0.14815 0.09271 0.15416 C 0.08195 0.16018 0.05486 0.16111 0.03559 0.16365 C 0.01632 0.1662 -0.00677 0.16782 -0.02291 0.16944 C -0.03906 0.17106 -0.05139 0.18102 -0.06146 0.17315 C -0.07152 0.16527 -0.08055 0.13819 -0.08298 0.12176 C -0.08541 0.10532 -0.08281 0.08541 -0.07569 0.0743 C -0.06857 0.06319 -0.05191 0.06203 -0.0401 0.05509 C -0.0283 0.04815 -0.01076 0.04236 -0.00434 0.0324 C 0.00209 0.02245 -0.00521 -0.00371 0 0 Z " pathEditMode="relative" rAng="0" ptsTypes="aaaaaaaaaaaaaaaaaaaaaaaaaaaaaaaaaaaa">
                                      <p:cBhvr>
                                        <p:cTn id="144" dur="5000" fill="hold"/>
                                        <p:tgtEl>
                                          <p:spTgt spid="21542"/>
                                        </p:tgtEl>
                                        <p:attrNameLst>
                                          <p:attrName>ppt_x</p:attrName>
                                          <p:attrName>ppt_y</p:attrName>
                                        </p:attrNameLst>
                                      </p:cBhvr>
                                      <p:rCtr x="0" y="0"/>
                                    </p:animMotion>
                                  </p:childTnLst>
                                </p:cTn>
                              </p:par>
                              <p:par>
                                <p:cTn id="145" presetID="12" presetClass="entr" presetSubtype="1" fill="hold" grpId="0" nodeType="withEffect">
                                  <p:stCondLst>
                                    <p:cond delay="0"/>
                                  </p:stCondLst>
                                  <p:childTnLst>
                                    <p:set>
                                      <p:cBhvr>
                                        <p:cTn id="146" dur="1" fill="hold">
                                          <p:stCondLst>
                                            <p:cond delay="0"/>
                                          </p:stCondLst>
                                        </p:cTn>
                                        <p:tgtEl>
                                          <p:spTgt spid="21609"/>
                                        </p:tgtEl>
                                        <p:attrNameLst>
                                          <p:attrName>style.visibility</p:attrName>
                                        </p:attrNameLst>
                                      </p:cBhvr>
                                      <p:to>
                                        <p:strVal val="visible"/>
                                      </p:to>
                                    </p:set>
                                    <p:animEffect transition="in" filter="slide(fromTop)">
                                      <p:cBhvr>
                                        <p:cTn id="147" dur="2000"/>
                                        <p:tgtEl>
                                          <p:spTgt spid="21609"/>
                                        </p:tgtEl>
                                      </p:cBhvr>
                                    </p:animEffect>
                                  </p:childTnLst>
                                </p:cTn>
                              </p:par>
                            </p:childTnLst>
                          </p:cTn>
                        </p:par>
                      </p:childTnLst>
                    </p:cTn>
                  </p:par>
                  <p:par>
                    <p:cTn id="148" fill="hold">
                      <p:stCondLst>
                        <p:cond delay="indefinite"/>
                      </p:stCondLst>
                      <p:childTnLst>
                        <p:par>
                          <p:cTn id="149" fill="hold">
                            <p:stCondLst>
                              <p:cond delay="0"/>
                            </p:stCondLst>
                            <p:childTnLst>
                              <p:par>
                                <p:cTn id="150" presetID="5" presetClass="entr" presetSubtype="10" fill="hold" grpId="0" nodeType="clickEffect">
                                  <p:stCondLst>
                                    <p:cond delay="0"/>
                                  </p:stCondLst>
                                  <p:childTnLst>
                                    <p:set>
                                      <p:cBhvr>
                                        <p:cTn id="151" dur="1" fill="hold">
                                          <p:stCondLst>
                                            <p:cond delay="0"/>
                                          </p:stCondLst>
                                        </p:cTn>
                                        <p:tgtEl>
                                          <p:spTgt spid="72755"/>
                                        </p:tgtEl>
                                        <p:attrNameLst>
                                          <p:attrName>style.visibility</p:attrName>
                                        </p:attrNameLst>
                                      </p:cBhvr>
                                      <p:to>
                                        <p:strVal val="visible"/>
                                      </p:to>
                                    </p:set>
                                    <p:animEffect transition="in" filter="checkerboard(across)">
                                      <p:cBhvr>
                                        <p:cTn id="152" dur="1000"/>
                                        <p:tgtEl>
                                          <p:spTgt spid="72755"/>
                                        </p:tgtEl>
                                      </p:cBhvr>
                                    </p:animEffect>
                                  </p:childTnLst>
                                </p:cTn>
                              </p:par>
                            </p:childTnLst>
                          </p:cTn>
                        </p:par>
                      </p:childTnLst>
                    </p:cTn>
                  </p:par>
                  <p:par>
                    <p:cTn id="153" fill="hold">
                      <p:stCondLst>
                        <p:cond delay="indefinite"/>
                      </p:stCondLst>
                      <p:childTnLst>
                        <p:par>
                          <p:cTn id="154" fill="hold">
                            <p:stCondLst>
                              <p:cond delay="0"/>
                            </p:stCondLst>
                            <p:childTnLst>
                              <p:par>
                                <p:cTn id="155" presetID="5" presetClass="entr" presetSubtype="10" fill="hold" grpId="0" nodeType="clickEffect">
                                  <p:stCondLst>
                                    <p:cond delay="0"/>
                                  </p:stCondLst>
                                  <p:childTnLst>
                                    <p:set>
                                      <p:cBhvr>
                                        <p:cTn id="156" dur="1" fill="hold">
                                          <p:stCondLst>
                                            <p:cond delay="0"/>
                                          </p:stCondLst>
                                        </p:cTn>
                                        <p:tgtEl>
                                          <p:spTgt spid="72754"/>
                                        </p:tgtEl>
                                        <p:attrNameLst>
                                          <p:attrName>style.visibility</p:attrName>
                                        </p:attrNameLst>
                                      </p:cBhvr>
                                      <p:to>
                                        <p:strVal val="visible"/>
                                      </p:to>
                                    </p:set>
                                    <p:animEffect transition="in" filter="checkerboard(across)">
                                      <p:cBhvr>
                                        <p:cTn id="157" dur="1000"/>
                                        <p:tgtEl>
                                          <p:spTgt spid="72754"/>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21613"/>
                                        </p:tgtEl>
                                        <p:attrNameLst>
                                          <p:attrName>style.visibility</p:attrName>
                                        </p:attrNameLst>
                                      </p:cBhvr>
                                      <p:to>
                                        <p:strVal val="visible"/>
                                      </p:to>
                                    </p:set>
                                  </p:childTnLst>
                                </p:cTn>
                              </p:par>
                              <p:par>
                                <p:cTn id="162" presetID="6" presetClass="emph" presetSubtype="0" fill="hold" grpId="1" nodeType="withEffect">
                                  <p:stCondLst>
                                    <p:cond delay="0"/>
                                  </p:stCondLst>
                                  <p:childTnLst>
                                    <p:animScale>
                                      <p:cBhvr>
                                        <p:cTn id="163" dur="2000" fill="hold"/>
                                        <p:tgtEl>
                                          <p:spTgt spid="21613"/>
                                        </p:tgtEl>
                                      </p:cBhvr>
                                      <p:by x="150000" y="150000"/>
                                    </p:animScale>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2" nodeType="clickEffect">
                                  <p:stCondLst>
                                    <p:cond delay="0"/>
                                  </p:stCondLst>
                                  <p:childTnLst>
                                    <p:set>
                                      <p:cBhvr>
                                        <p:cTn id="167" dur="1" fill="hold">
                                          <p:stCondLst>
                                            <p:cond delay="0"/>
                                          </p:stCondLst>
                                        </p:cTn>
                                        <p:tgtEl>
                                          <p:spTgt spid="21613"/>
                                        </p:tgtEl>
                                        <p:attrNameLst>
                                          <p:attrName>style.visibility</p:attrName>
                                        </p:attrNameLst>
                                      </p:cBhvr>
                                      <p:to>
                                        <p:strVal val="hidden"/>
                                      </p:to>
                                    </p:set>
                                  </p:childTnLst>
                                </p:cTn>
                              </p:par>
                              <p:par>
                                <p:cTn id="168" presetID="9" presetClass="exit" presetSubtype="0" fill="hold" nodeType="withEffect">
                                  <p:stCondLst>
                                    <p:cond delay="0"/>
                                  </p:stCondLst>
                                  <p:childTnLst>
                                    <p:animEffect transition="out" filter="dissolve">
                                      <p:cBhvr>
                                        <p:cTn id="169" dur="500"/>
                                        <p:tgtEl>
                                          <p:spTgt spid="72755"/>
                                        </p:tgtEl>
                                      </p:cBhvr>
                                    </p:animEffect>
                                    <p:set>
                                      <p:cBhvr>
                                        <p:cTn id="170" dur="1" fill="hold">
                                          <p:stCondLst>
                                            <p:cond delay="499"/>
                                          </p:stCondLst>
                                        </p:cTn>
                                        <p:tgtEl>
                                          <p:spTgt spid="72755"/>
                                        </p:tgtEl>
                                        <p:attrNameLst>
                                          <p:attrName>style.visibility</p:attrName>
                                        </p:attrNameLst>
                                      </p:cBhvr>
                                      <p:to>
                                        <p:strVal val="hidden"/>
                                      </p:to>
                                    </p:set>
                                  </p:childTnLst>
                                </p:cTn>
                              </p:par>
                              <p:par>
                                <p:cTn id="171" presetID="9" presetClass="exit" presetSubtype="0" fill="hold" nodeType="withEffect">
                                  <p:stCondLst>
                                    <p:cond delay="0"/>
                                  </p:stCondLst>
                                  <p:childTnLst>
                                    <p:animEffect transition="out" filter="dissolve">
                                      <p:cBhvr>
                                        <p:cTn id="172" dur="2000"/>
                                        <p:tgtEl>
                                          <p:spTgt spid="72754"/>
                                        </p:tgtEl>
                                      </p:cBhvr>
                                    </p:animEffect>
                                    <p:set>
                                      <p:cBhvr>
                                        <p:cTn id="173" dur="1" fill="hold">
                                          <p:stCondLst>
                                            <p:cond delay="1999"/>
                                          </p:stCondLst>
                                        </p:cTn>
                                        <p:tgtEl>
                                          <p:spTgt spid="72754"/>
                                        </p:tgtEl>
                                        <p:attrNameLst>
                                          <p:attrName>style.visibility</p:attrName>
                                        </p:attrNameLst>
                                      </p:cBhvr>
                                      <p:to>
                                        <p:strVal val="hidden"/>
                                      </p:to>
                                    </p:set>
                                  </p:childTnLst>
                                </p:cTn>
                              </p:par>
                              <p:par>
                                <p:cTn id="174" presetID="12" presetClass="entr" presetSubtype="8" fill="hold" nodeType="with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slide(fromLeft)">
                                      <p:cBhvr>
                                        <p:cTn id="176" dur="500"/>
                                        <p:tgtEl>
                                          <p:spTgt spid="7"/>
                                        </p:tgtEl>
                                      </p:cBhvr>
                                    </p:animEffect>
                                  </p:childTnLst>
                                </p:cTn>
                              </p:par>
                              <p:par>
                                <p:cTn id="177" presetID="12" presetClass="entr" presetSubtype="2" fill="hold" nodeType="withEffect">
                                  <p:stCondLst>
                                    <p:cond delay="0"/>
                                  </p:stCondLst>
                                  <p:childTnLst>
                                    <p:set>
                                      <p:cBhvr>
                                        <p:cTn id="178" dur="1" fill="hold">
                                          <p:stCondLst>
                                            <p:cond delay="0"/>
                                          </p:stCondLst>
                                        </p:cTn>
                                        <p:tgtEl>
                                          <p:spTgt spid="4"/>
                                        </p:tgtEl>
                                        <p:attrNameLst>
                                          <p:attrName>style.visibility</p:attrName>
                                        </p:attrNameLst>
                                      </p:cBhvr>
                                      <p:to>
                                        <p:strVal val="visible"/>
                                      </p:to>
                                    </p:set>
                                    <p:animEffect transition="in" filter="slide(fromRight)">
                                      <p:cBhvr>
                                        <p:cTn id="179" dur="2000"/>
                                        <p:tgtEl>
                                          <p:spTgt spid="4"/>
                                        </p:tgtEl>
                                      </p:cBhvr>
                                    </p:animEffect>
                                  </p:childTnLst>
                                </p:cTn>
                              </p:par>
                              <p:par>
                                <p:cTn id="180" presetID="0" presetClass="path" presetSubtype="0" accel="50000" decel="50000" fill="hold" nodeType="withEffect">
                                  <p:stCondLst>
                                    <p:cond delay="0"/>
                                  </p:stCondLst>
                                  <p:childTnLst>
                                    <p:animMotion origin="layout" path="M 3.05556E-6 7.77778E-6 L 3.05556E-6 -0.03148 " pathEditMode="relative" rAng="0" ptsTypes="AA">
                                      <p:cBhvr>
                                        <p:cTn id="181" dur="5000" fill="hold"/>
                                        <p:tgtEl>
                                          <p:spTgt spid="10"/>
                                        </p:tgtEl>
                                        <p:attrNameLst>
                                          <p:attrName>ppt_x</p:attrName>
                                          <p:attrName>ppt_y</p:attrName>
                                        </p:attrNameLst>
                                      </p:cBhvr>
                                      <p:rCtr x="0" y="0"/>
                                    </p:animMotion>
                                  </p:childTnLst>
                                </p:cTn>
                              </p:par>
                              <p:par>
                                <p:cTn id="182" presetID="0" presetClass="path" presetSubtype="0" accel="50000" decel="50000" fill="hold" nodeType="withEffect">
                                  <p:stCondLst>
                                    <p:cond delay="0"/>
                                  </p:stCondLst>
                                  <p:childTnLst>
                                    <p:animMotion origin="layout" path="M 5.55556E-7 0.00023 L 5.55556E-7 0.03678 " pathEditMode="relative" rAng="0" ptsTypes="AA">
                                      <p:cBhvr>
                                        <p:cTn id="183" dur="5000" fill="hold"/>
                                        <p:tgtEl>
                                          <p:spTgt spid="8"/>
                                        </p:tgtEl>
                                        <p:attrNameLst>
                                          <p:attrName>ppt_x</p:attrName>
                                          <p:attrName>ppt_y</p:attrName>
                                        </p:attrNameLst>
                                      </p:cBhvr>
                                      <p:rCtr x="0" y="0"/>
                                    </p:animMotion>
                                  </p:childTnLst>
                                </p:cTn>
                              </p:par>
                              <p:par>
                                <p:cTn id="184" presetID="0" presetClass="path" presetSubtype="0" accel="50000" decel="50000" fill="hold" grpId="1" nodeType="withEffect">
                                  <p:stCondLst>
                                    <p:cond delay="0"/>
                                  </p:stCondLst>
                                  <p:childTnLst>
                                    <p:animMotion origin="layout" path="M 0 0 C 0.01702 -0.0051 0.03421 -0.00996 0.04584 -0.00764 C 0.05747 -0.00533 0.05452 0.00856 0.07014 0.01342 C 0.08577 0.01828 0.12344 0.02199 0.14011 0.02106 C 0.15678 0.02014 0.15556 0.00092 0.17014 0.00764 C 0.18473 0.01435 0.20209 0.04606 0.22726 0.06111 C 0.25243 0.07615 0.30139 0.08588 0.32153 0.09722 C 0.34167 0.10856 0.34671 0.11481 0.34862 0.12963 C 0.35053 0.14444 0.3441 0.16805 0.33299 0.1868 C 0.32188 0.20555 0.30157 0.22361 0.28143 0.2419 " pathEditMode="relative" rAng="0" ptsTypes="aaaaaaaaaA">
                                      <p:cBhvr>
                                        <p:cTn id="185" dur="2000" fill="hold"/>
                                        <p:tgtEl>
                                          <p:spTgt spid="21556"/>
                                        </p:tgtEl>
                                        <p:attrNameLst>
                                          <p:attrName>ppt_x</p:attrName>
                                          <p:attrName>ppt_y</p:attrName>
                                        </p:attrNameLst>
                                      </p:cBhvr>
                                      <p:rCtr x="0" y="0"/>
                                    </p:animMotion>
                                  </p:childTnLst>
                                </p:cTn>
                              </p:par>
                              <p:par>
                                <p:cTn id="186" presetID="0" presetClass="path" presetSubtype="0" accel="50000" decel="50000" fill="hold" grpId="1" nodeType="withEffect">
                                  <p:stCondLst>
                                    <p:cond delay="0"/>
                                  </p:stCondLst>
                                  <p:childTnLst>
                                    <p:animMotion origin="layout" path="M 0 0 C 0.02326 0.01967 0.0467 0.03958 0.06423 0.04375 C 0.08177 0.04791 0.08975 0.02638 0.10573 0.02476 C 0.1217 0.02314 0.14392 0.02291 0.16007 0.03425 C 0.17621 0.0456 0.18576 0.08726 0.20295 0.09328 C 0.22014 0.0993 0.246 0.075 0.26284 0.0706 C 0.27968 0.0662 0.29357 0.06041 0.30434 0.06666 C 0.3151 0.07291 0.31718 0.10069 0.32708 0.10856 C 0.33698 0.11643 0.35278 0.11898 0.36423 0.11435 C 0.37569 0.10972 0.38524 0.08587 0.39566 0.08009 C 0.40607 0.0743 0.41684 0.08009 0.42708 0.08009 C 0.43732 0.08009 0.45087 0.08194 0.45712 0.08009 C 0.46337 0.07824 0.46371 0.07337 0.46423 0.06851 " pathEditMode="relative" rAng="0" ptsTypes="aaaaaaaaaaaaA">
                                      <p:cBhvr>
                                        <p:cTn id="187" dur="2000" fill="hold"/>
                                        <p:tgtEl>
                                          <p:spTgt spid="21553"/>
                                        </p:tgtEl>
                                        <p:attrNameLst>
                                          <p:attrName>ppt_x</p:attrName>
                                          <p:attrName>ppt_y</p:attrName>
                                        </p:attrNameLst>
                                      </p:cBhvr>
                                      <p:rCtr x="0" y="0"/>
                                    </p:animMotion>
                                  </p:childTnLst>
                                </p:cTn>
                              </p:par>
                              <p:par>
                                <p:cTn id="188" presetID="0" presetClass="path" presetSubtype="0" accel="50000" decel="50000" fill="hold" grpId="1" nodeType="withEffect">
                                  <p:stCondLst>
                                    <p:cond delay="0"/>
                                  </p:stCondLst>
                                  <p:childTnLst>
                                    <p:animMotion origin="layout" path="M 0 0 C 0.00556 -0.02014 0.01111 -0.04028 0.02136 -0.04746 C 0.0316 -0.05463 0.04792 -0.04398 0.06146 -0.04375 C 0.075 -0.04352 0.09098 -0.03727 0.10278 -0.0456 C 0.11459 -0.05394 0.12136 -0.0831 0.13282 -0.09329 C 0.14427 -0.10348 0.15486 -0.10394 0.17136 -0.10648 C 0.18785 -0.10903 0.21754 -0.11435 0.23143 -0.10857 C 0.24532 -0.10278 0.24844 -0.08426 0.25434 -0.07223 C 0.26025 -0.06019 0.25799 -0.04584 0.26719 -0.03611 C 0.27639 -0.02639 0.29705 -0.0176 0.31007 -0.0132 C 0.32309 -0.0088 0.33941 -0.01297 0.34566 -0.00949 C 0.35191 -0.00602 0.35052 0.00347 0.34723 0.00764 C 0.34393 0.0118 0.33837 0.01342 0.3257 0.01527 C 0.31302 0.01713 0.28559 0.0169 0.27136 0.01921 C 0.25712 0.02152 0.24844 0.025 0.23993 0.0287 " pathEditMode="relative" rAng="0" ptsTypes="aaaaaaaaaaaaaaA">
                                      <p:cBhvr>
                                        <p:cTn id="189" dur="2000" fill="hold"/>
                                        <p:tgtEl>
                                          <p:spTgt spid="21549"/>
                                        </p:tgtEl>
                                        <p:attrNameLst>
                                          <p:attrName>ppt_x</p:attrName>
                                          <p:attrName>ppt_y</p:attrName>
                                        </p:attrNameLst>
                                      </p:cBhvr>
                                      <p:rCtr x="0" y="0"/>
                                    </p:animMotion>
                                  </p:childTnLst>
                                </p:cTn>
                              </p:par>
                              <p:par>
                                <p:cTn id="190" presetID="0" presetClass="path" presetSubtype="0" accel="50000" decel="50000" fill="hold" grpId="1" nodeType="withEffect">
                                  <p:stCondLst>
                                    <p:cond delay="0"/>
                                  </p:stCondLst>
                                  <p:childTnLst>
                                    <p:animMotion origin="layout" path="M 0 0 C 0.00885 -0.00347 0.01788 -0.00671 0.03003 -0.00764 C 0.04218 -0.00857 0.05451 -0.00833 0.07291 -0.00579 C 0.09131 -0.00324 0.12482 0.00694 0.1401 0.00764 C 0.15538 0.00833 0.15069 -0.00301 0.16423 -0.00208 C 0.17777 -0.00116 0.20486 0.00717 0.22152 0.01319 C 0.23819 0.01921 0.24791 0.03102 0.26423 0.03426 C 0.28055 0.0375 0.30416 0.03588 0.31996 0.03241 C 0.33576 0.02893 0.3401 0.01042 0.35868 0.01319 C 0.37725 0.01597 0.41562 0.03611 0.43142 0.04954 C 0.44722 0.06296 0.45434 0.08194 0.45295 0.09329 C 0.45156 0.10463 0.44079 0.11458 0.42291 0.11805 C 0.40503 0.12153 0.36441 0.11088 0.34583 0.11412 C 0.32725 0.11736 0.32361 0.13472 0.31145 0.13704 C 0.2993 0.13935 0.28715 0.13032 0.27291 0.12755 C 0.25868 0.12477 0.24218 0.12222 0.22569 0.11991 " pathEditMode="relative" rAng="0" ptsTypes="aaaaaaaaaaaaaaaA">
                                      <p:cBhvr>
                                        <p:cTn id="191" dur="2000" fill="hold"/>
                                        <p:tgtEl>
                                          <p:spTgt spid="21541"/>
                                        </p:tgtEl>
                                        <p:attrNameLst>
                                          <p:attrName>ppt_x</p:attrName>
                                          <p:attrName>ppt_y</p:attrName>
                                        </p:attrNameLst>
                                      </p:cBhvr>
                                      <p:rCtr x="0" y="0"/>
                                    </p:animMotion>
                                  </p:childTnLst>
                                </p:cTn>
                              </p:par>
                              <p:par>
                                <p:cTn id="192" presetID="0" presetClass="path" presetSubtype="0" accel="50000" decel="50000" fill="hold" grpId="1" nodeType="withEffect">
                                  <p:stCondLst>
                                    <p:cond delay="0"/>
                                  </p:stCondLst>
                                  <p:childTnLst>
                                    <p:animMotion origin="layout" path="M 0 0 C 0.00972 -0.01111 0.01945 -0.02199 0.02865 -0.02662 C 0.03785 -0.03125 0.04601 -0.0287 0.05573 -0.02847 C 0.06545 -0.02824 0.07604 -0.02731 0.08716 -0.02477 C 0.09827 -0.02222 0.11268 -0.01759 0.12292 -0.01343 C 0.13316 -0.00926 0.13681 -0.00116 0.14861 0 C 0.16042 0.00116 0.17813 -0.00324 0.19427 -0.00579 C 0.21042 -0.00833 0.23542 -0.00926 0.24584 -0.01528 C 0.25625 -0.0213 0.24705 -0.03102 0.25712 -0.0419 C 0.26719 -0.05278 0.29219 -0.07153 0.30573 -0.08009 C 0.31927 -0.08866 0.34097 -0.08819 0.33854 -0.09329 C 0.33611 -0.09838 0.30504 -0.10556 0.2915 -0.11042 C 0.27795 -0.11528 0.27136 -0.1162 0.25712 -0.12199 C 0.24288 -0.12778 0.21667 -0.13681 0.20573 -0.14468 C 0.19479 -0.15255 0.19306 -0.16111 0.1915 -0.16944 " pathEditMode="relative" rAng="0" ptsTypes="aaaaaaaaaaaaaaA">
                                      <p:cBhvr>
                                        <p:cTn id="193" dur="2000" fill="hold"/>
                                        <p:tgtEl>
                                          <p:spTgt spid="21583"/>
                                        </p:tgtEl>
                                        <p:attrNameLst>
                                          <p:attrName>ppt_x</p:attrName>
                                          <p:attrName>ppt_y</p:attrName>
                                        </p:attrNameLst>
                                      </p:cBhvr>
                                      <p:rCtr x="0" y="0"/>
                                    </p:animMotion>
                                  </p:childTnLst>
                                </p:cTn>
                              </p:par>
                              <p:par>
                                <p:cTn id="194" presetID="0" presetClass="path" presetSubtype="0" accel="50000" decel="50000" fill="hold" grpId="1" nodeType="withEffect">
                                  <p:stCondLst>
                                    <p:cond delay="0"/>
                                  </p:stCondLst>
                                  <p:childTnLst>
                                    <p:animMotion origin="layout" path="M 0 0 C -0.00747 0.00949 -0.01476 0.01898 -0.02275 0.02847 C -0.03073 0.03796 -0.0375 0.05556 -0.04844 0.05718 C -0.05938 0.0588 -0.07518 0.03704 -0.08872 0.03796 C -0.10191 0.03889 -0.11736 0.05116 -0.12848 0.06273 C -0.13959 0.07431 -0.14861 0.08935 -0.15573 0.10671 C -0.16285 0.12407 -0.16476 0.15718 -0.17136 0.16759 C -0.17796 0.17801 -0.18351 0.17014 -0.19566 0.16944 C -0.20782 0.16875 -0.23143 0.16597 -0.24427 0.16366 C -0.25712 0.16134 -0.26459 0.1537 -0.27275 0.15602 C -0.28091 0.15833 -0.28525 0.17269 -0.29289 0.17708 C -0.30052 0.18148 -0.30764 0.18356 -0.31858 0.18287 C -0.32952 0.18218 -0.34671 0.17454 -0.35851 0.17338 C -0.37032 0.17222 -0.3783 0.16921 -0.38993 0.17523 C -0.40157 0.18125 -0.41702 0.20417 -0.42848 0.20949 C -0.43993 0.21481 -0.45226 0.21736 -0.45851 0.20764 C -0.46476 0.19792 -0.46528 0.17407 -0.46563 0.15046 " pathEditMode="relative" rAng="0" ptsTypes="aaaaaaaaaaaaaaaaA">
                                      <p:cBhvr>
                                        <p:cTn id="195" dur="2000" fill="hold"/>
                                        <p:tgtEl>
                                          <p:spTgt spid="21630"/>
                                        </p:tgtEl>
                                        <p:attrNameLst>
                                          <p:attrName>ppt_x</p:attrName>
                                          <p:attrName>ppt_y</p:attrName>
                                        </p:attrNameLst>
                                      </p:cBhvr>
                                      <p:rCtr x="0" y="0"/>
                                    </p:animMotion>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nodeType="clickEffect">
                                  <p:stCondLst>
                                    <p:cond delay="0"/>
                                  </p:stCondLst>
                                  <p:childTnLst>
                                    <p:set>
                                      <p:cBhvr>
                                        <p:cTn id="199" dur="1" fill="hold">
                                          <p:stCondLst>
                                            <p:cond delay="0"/>
                                          </p:stCondLst>
                                        </p:cTn>
                                        <p:tgtEl>
                                          <p:spTgt spid="7"/>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4"/>
                                        </p:tgtEl>
                                        <p:attrNameLst>
                                          <p:attrName>style.visibility</p:attrName>
                                        </p:attrNameLst>
                                      </p:cBhvr>
                                      <p:to>
                                        <p:strVal val="hidden"/>
                                      </p:to>
                                    </p:set>
                                  </p:childTnLst>
                                </p:cTn>
                              </p:par>
                              <p:par>
                                <p:cTn id="202" presetID="12" presetClass="entr" presetSubtype="2" fill="hold" nodeType="withEffect">
                                  <p:stCondLst>
                                    <p:cond delay="0"/>
                                  </p:stCondLst>
                                  <p:childTnLst>
                                    <p:set>
                                      <p:cBhvr>
                                        <p:cTn id="203" dur="1" fill="hold">
                                          <p:stCondLst>
                                            <p:cond delay="0"/>
                                          </p:stCondLst>
                                        </p:cTn>
                                        <p:tgtEl>
                                          <p:spTgt spid="12"/>
                                        </p:tgtEl>
                                        <p:attrNameLst>
                                          <p:attrName>style.visibility</p:attrName>
                                        </p:attrNameLst>
                                      </p:cBhvr>
                                      <p:to>
                                        <p:strVal val="visible"/>
                                      </p:to>
                                    </p:set>
                                    <p:animEffect transition="in" filter="slide(fromRight)">
                                      <p:cBhvr>
                                        <p:cTn id="204" dur="2000"/>
                                        <p:tgtEl>
                                          <p:spTgt spid="12"/>
                                        </p:tgtEl>
                                      </p:cBhvr>
                                    </p:animEffect>
                                  </p:childTnLst>
                                </p:cTn>
                              </p:par>
                              <p:par>
                                <p:cTn id="205" presetID="12" presetClass="entr" presetSubtype="8" fill="hold" nodeType="withEffect">
                                  <p:stCondLst>
                                    <p:cond delay="0"/>
                                  </p:stCondLst>
                                  <p:childTnLst>
                                    <p:set>
                                      <p:cBhvr>
                                        <p:cTn id="206" dur="1" fill="hold">
                                          <p:stCondLst>
                                            <p:cond delay="0"/>
                                          </p:stCondLst>
                                        </p:cTn>
                                        <p:tgtEl>
                                          <p:spTgt spid="14"/>
                                        </p:tgtEl>
                                        <p:attrNameLst>
                                          <p:attrName>style.visibility</p:attrName>
                                        </p:attrNameLst>
                                      </p:cBhvr>
                                      <p:to>
                                        <p:strVal val="visible"/>
                                      </p:to>
                                    </p:set>
                                    <p:animEffect transition="in" filter="slide(fromLeft)">
                                      <p:cBhvr>
                                        <p:cTn id="207" dur="2000"/>
                                        <p:tgtEl>
                                          <p:spTgt spid="14"/>
                                        </p:tgtEl>
                                      </p:cBhvr>
                                    </p:animEffect>
                                  </p:childTnLst>
                                </p:cTn>
                              </p:par>
                              <p:par>
                                <p:cTn id="208" presetID="0" presetClass="path" presetSubtype="0" accel="50000" decel="50000" fill="hold" nodeType="withEffect">
                                  <p:stCondLst>
                                    <p:cond delay="0"/>
                                  </p:stCondLst>
                                  <p:childTnLst>
                                    <p:animMotion origin="layout" path="M 3.05556E-6 -0.03148 L 3.05556E-6 -0.06296 " pathEditMode="relative" rAng="0" ptsTypes="AA">
                                      <p:cBhvr>
                                        <p:cTn id="209" dur="5000" fill="hold"/>
                                        <p:tgtEl>
                                          <p:spTgt spid="10"/>
                                        </p:tgtEl>
                                        <p:attrNameLst>
                                          <p:attrName>ppt_x</p:attrName>
                                          <p:attrName>ppt_y</p:attrName>
                                        </p:attrNameLst>
                                      </p:cBhvr>
                                      <p:rCtr x="0" y="0"/>
                                    </p:animMotion>
                                  </p:childTnLst>
                                </p:cTn>
                              </p:par>
                              <p:par>
                                <p:cTn id="210" presetID="0" presetClass="path" presetSubtype="0" accel="50000" decel="50000" fill="hold" nodeType="withEffect">
                                  <p:stCondLst>
                                    <p:cond delay="0"/>
                                  </p:stCondLst>
                                  <p:childTnLst>
                                    <p:animMotion origin="layout" path="M 5.55556E-7 0.04718 L 5.55556E-7 0.06823 " pathEditMode="relative" rAng="0" ptsTypes="AA">
                                      <p:cBhvr>
                                        <p:cTn id="211" dur="5000" fill="hold"/>
                                        <p:tgtEl>
                                          <p:spTgt spid="8"/>
                                        </p:tgtEl>
                                        <p:attrNameLst>
                                          <p:attrName>ppt_x</p:attrName>
                                          <p:attrName>ppt_y</p:attrName>
                                        </p:attrNameLst>
                                      </p:cBhvr>
                                      <p:rCtr x="0" y="0"/>
                                    </p:animMotion>
                                  </p:childTnLst>
                                </p:cTn>
                              </p:par>
                              <p:par>
                                <p:cTn id="212" presetID="12" presetClass="entr" presetSubtype="4" fill="hold" nodeType="withEffect">
                                  <p:stCondLst>
                                    <p:cond delay="0"/>
                                  </p:stCondLst>
                                  <p:childTnLst>
                                    <p:set>
                                      <p:cBhvr>
                                        <p:cTn id="213" dur="1" fill="hold">
                                          <p:stCondLst>
                                            <p:cond delay="0"/>
                                          </p:stCondLst>
                                        </p:cTn>
                                        <p:tgtEl>
                                          <p:spTgt spid="16"/>
                                        </p:tgtEl>
                                        <p:attrNameLst>
                                          <p:attrName>style.visibility</p:attrName>
                                        </p:attrNameLst>
                                      </p:cBhvr>
                                      <p:to>
                                        <p:strVal val="visible"/>
                                      </p:to>
                                    </p:set>
                                    <p:animEffect transition="in" filter="slide(fromBottom)">
                                      <p:cBhvr>
                                        <p:cTn id="214" dur="5000"/>
                                        <p:tgtEl>
                                          <p:spTgt spid="16"/>
                                        </p:tgtEl>
                                      </p:cBhvr>
                                    </p:animEffect>
                                  </p:childTnLst>
                                </p:cTn>
                              </p:par>
                              <p:par>
                                <p:cTn id="215" presetID="12" presetClass="entr" presetSubtype="1" fill="hold" nodeType="withEffect">
                                  <p:stCondLst>
                                    <p:cond delay="0"/>
                                  </p:stCondLst>
                                  <p:childTnLst>
                                    <p:set>
                                      <p:cBhvr>
                                        <p:cTn id="216" dur="1" fill="hold">
                                          <p:stCondLst>
                                            <p:cond delay="0"/>
                                          </p:stCondLst>
                                        </p:cTn>
                                        <p:tgtEl>
                                          <p:spTgt spid="17"/>
                                        </p:tgtEl>
                                        <p:attrNameLst>
                                          <p:attrName>style.visibility</p:attrName>
                                        </p:attrNameLst>
                                      </p:cBhvr>
                                      <p:to>
                                        <p:strVal val="visible"/>
                                      </p:to>
                                    </p:set>
                                    <p:animEffect transition="in" filter="slide(fromTop)">
                                      <p:cBhvr>
                                        <p:cTn id="217" dur="2000"/>
                                        <p:tgtEl>
                                          <p:spTgt spid="17"/>
                                        </p:tgtEl>
                                      </p:cBhvr>
                                    </p:animEffect>
                                  </p:childTnLst>
                                </p:cTn>
                              </p:par>
                              <p:par>
                                <p:cTn id="218" presetID="1" presetClass="entr" presetSubtype="0" fill="hold" nodeType="withEffect">
                                  <p:stCondLst>
                                    <p:cond delay="0"/>
                                  </p:stCondLst>
                                  <p:childTnLst>
                                    <p:set>
                                      <p:cBhvr>
                                        <p:cTn id="219" dur="1" fill="hold">
                                          <p:stCondLst>
                                            <p:cond delay="0"/>
                                          </p:stCondLst>
                                        </p:cTn>
                                        <p:tgtEl>
                                          <p:spTgt spid="21639"/>
                                        </p:tgtEl>
                                        <p:attrNameLst>
                                          <p:attrName>style.visibility</p:attrName>
                                        </p:attrNameLst>
                                      </p:cBhvr>
                                      <p:to>
                                        <p:strVal val="visible"/>
                                      </p:to>
                                    </p:set>
                                  </p:childTnLst>
                                </p:cTn>
                              </p:par>
                              <p:par>
                                <p:cTn id="220" presetID="1" presetClass="entr" presetSubtype="0" fill="hold" nodeType="withEffect">
                                  <p:stCondLst>
                                    <p:cond delay="0"/>
                                  </p:stCondLst>
                                  <p:childTnLst>
                                    <p:set>
                                      <p:cBhvr>
                                        <p:cTn id="221" dur="1" fill="hold">
                                          <p:stCondLst>
                                            <p:cond delay="0"/>
                                          </p:stCondLst>
                                        </p:cTn>
                                        <p:tgtEl>
                                          <p:spTgt spid="21640"/>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2" presetClass="entr" presetSubtype="4" fill="hold" grpId="0" nodeType="clickEffect">
                                  <p:stCondLst>
                                    <p:cond delay="0"/>
                                  </p:stCondLst>
                                  <p:childTnLst>
                                    <p:set>
                                      <p:cBhvr>
                                        <p:cTn id="225" dur="1" fill="hold">
                                          <p:stCondLst>
                                            <p:cond delay="0"/>
                                          </p:stCondLst>
                                        </p:cTn>
                                        <p:tgtEl>
                                          <p:spTgt spid="21604"/>
                                        </p:tgtEl>
                                        <p:attrNameLst>
                                          <p:attrName>style.visibility</p:attrName>
                                        </p:attrNameLst>
                                      </p:cBhvr>
                                      <p:to>
                                        <p:strVal val="visible"/>
                                      </p:to>
                                    </p:set>
                                    <p:animEffect transition="in" filter="slide(fromBottom)">
                                      <p:cBhvr>
                                        <p:cTn id="226" dur="2000"/>
                                        <p:tgtEl>
                                          <p:spTgt spid="21604"/>
                                        </p:tgtEl>
                                      </p:cBhvr>
                                    </p:animEffect>
                                  </p:childTnLst>
                                </p:cTn>
                              </p:par>
                              <p:par>
                                <p:cTn id="227" presetID="6" presetClass="emph" presetSubtype="0" fill="hold" grpId="1" nodeType="withEffect">
                                  <p:stCondLst>
                                    <p:cond delay="0"/>
                                  </p:stCondLst>
                                  <p:childTnLst>
                                    <p:animScale>
                                      <p:cBhvr>
                                        <p:cTn id="228" dur="2000" fill="hold"/>
                                        <p:tgtEl>
                                          <p:spTgt spid="21604"/>
                                        </p:tgtEl>
                                      </p:cBhvr>
                                      <p:by x="150000" y="150000"/>
                                    </p:animScale>
                                  </p:childTnLst>
                                </p:cTn>
                              </p:par>
                            </p:childTnLst>
                          </p:cTn>
                        </p:par>
                      </p:childTnLst>
                    </p:cTn>
                  </p:par>
                  <p:par>
                    <p:cTn id="229" fill="hold">
                      <p:stCondLst>
                        <p:cond delay="indefinite"/>
                      </p:stCondLst>
                      <p:childTnLst>
                        <p:par>
                          <p:cTn id="230" fill="hold">
                            <p:stCondLst>
                              <p:cond delay="0"/>
                            </p:stCondLst>
                            <p:childTnLst>
                              <p:par>
                                <p:cTn id="231" presetID="9" presetClass="exit" presetSubtype="0" fill="hold" nodeType="clickEffect">
                                  <p:stCondLst>
                                    <p:cond delay="0"/>
                                  </p:stCondLst>
                                  <p:childTnLst>
                                    <p:animEffect transition="out" filter="dissolve">
                                      <p:cBhvr>
                                        <p:cTn id="232" dur="500"/>
                                        <p:tgtEl>
                                          <p:spTgt spid="21604"/>
                                        </p:tgtEl>
                                      </p:cBhvr>
                                    </p:animEffect>
                                    <p:set>
                                      <p:cBhvr>
                                        <p:cTn id="233" dur="1" fill="hold">
                                          <p:stCondLst>
                                            <p:cond delay="499"/>
                                          </p:stCondLst>
                                        </p:cTn>
                                        <p:tgtEl>
                                          <p:spTgt spid="21604"/>
                                        </p:tgtEl>
                                        <p:attrNameLst>
                                          <p:attrName>style.visibility</p:attrName>
                                        </p:attrNameLst>
                                      </p:cBhvr>
                                      <p:to>
                                        <p:strVal val="hidden"/>
                                      </p:to>
                                    </p:set>
                                  </p:childTnLst>
                                </p:cTn>
                              </p:par>
                              <p:par>
                                <p:cTn id="234" presetID="12" presetClass="exit" presetSubtype="2" fill="hold" nodeType="withEffect">
                                  <p:stCondLst>
                                    <p:cond delay="0"/>
                                  </p:stCondLst>
                                  <p:childTnLst>
                                    <p:animEffect transition="out" filter="slide(fromRight)">
                                      <p:cBhvr>
                                        <p:cTn id="235" dur="5000"/>
                                        <p:tgtEl>
                                          <p:spTgt spid="21582"/>
                                        </p:tgtEl>
                                      </p:cBhvr>
                                    </p:animEffect>
                                    <p:set>
                                      <p:cBhvr>
                                        <p:cTn id="236" dur="1" fill="hold">
                                          <p:stCondLst>
                                            <p:cond delay="4999"/>
                                          </p:stCondLst>
                                        </p:cTn>
                                        <p:tgtEl>
                                          <p:spTgt spid="21582"/>
                                        </p:tgtEl>
                                        <p:attrNameLst>
                                          <p:attrName>style.visibility</p:attrName>
                                        </p:attrNameLst>
                                      </p:cBhvr>
                                      <p:to>
                                        <p:strVal val="hidden"/>
                                      </p:to>
                                    </p:set>
                                  </p:childTnLst>
                                </p:cTn>
                              </p:par>
                              <p:par>
                                <p:cTn id="237" presetID="12" presetClass="entr" presetSubtype="8" fill="hold" nodeType="withEffect">
                                  <p:stCondLst>
                                    <p:cond delay="0"/>
                                  </p:stCondLst>
                                  <p:childTnLst>
                                    <p:set>
                                      <p:cBhvr>
                                        <p:cTn id="238" dur="1" fill="hold">
                                          <p:stCondLst>
                                            <p:cond delay="0"/>
                                          </p:stCondLst>
                                        </p:cTn>
                                        <p:tgtEl>
                                          <p:spTgt spid="21608"/>
                                        </p:tgtEl>
                                        <p:attrNameLst>
                                          <p:attrName>style.visibility</p:attrName>
                                        </p:attrNameLst>
                                      </p:cBhvr>
                                      <p:to>
                                        <p:strVal val="visible"/>
                                      </p:to>
                                    </p:set>
                                    <p:animEffect transition="in" filter="slide(fromLeft)">
                                      <p:cBhvr>
                                        <p:cTn id="239" dur="5000"/>
                                        <p:tgtEl>
                                          <p:spTgt spid="21608"/>
                                        </p:tgtEl>
                                      </p:cBhvr>
                                    </p:animEffect>
                                  </p:childTnLst>
                                </p:cTn>
                              </p:par>
                              <p:par>
                                <p:cTn id="240" presetID="1" presetClass="entr" presetSubtype="0" fill="hold" nodeType="withEffect">
                                  <p:stCondLst>
                                    <p:cond delay="0"/>
                                  </p:stCondLst>
                                  <p:childTnLst>
                                    <p:set>
                                      <p:cBhvr>
                                        <p:cTn id="241" dur="1" fill="hold">
                                          <p:stCondLst>
                                            <p:cond delay="0"/>
                                          </p:stCondLst>
                                        </p:cTn>
                                        <p:tgtEl>
                                          <p:spTgt spid="72768"/>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8" presetClass="emph" presetSubtype="0" fill="hold" grpId="2" nodeType="clickEffect">
                                  <p:stCondLst>
                                    <p:cond delay="0"/>
                                  </p:stCondLst>
                                  <p:childTnLst>
                                    <p:animRot by="21600000">
                                      <p:cBhvr>
                                        <p:cTn id="245" dur="2000" fill="hold"/>
                                        <p:tgtEl>
                                          <p:spTgt spid="21609"/>
                                        </p:tgtEl>
                                        <p:attrNameLst>
                                          <p:attrName>r</p:attrName>
                                        </p:attrNameLst>
                                      </p:cBhvr>
                                    </p:animRot>
                                  </p:childTnLst>
                                </p:cTn>
                              </p:par>
                              <p:par>
                                <p:cTn id="246" presetID="1" presetClass="exit" presetSubtype="0" fill="hold" nodeType="withEffect">
                                  <p:stCondLst>
                                    <p:cond delay="0"/>
                                  </p:stCondLst>
                                  <p:childTnLst>
                                    <p:set>
                                      <p:cBhvr>
                                        <p:cTn id="247" dur="1" fill="hold">
                                          <p:stCondLst>
                                            <p:cond delay="0"/>
                                          </p:stCondLst>
                                        </p:cTn>
                                        <p:tgtEl>
                                          <p:spTgt spid="72768"/>
                                        </p:tgtEl>
                                        <p:attrNameLst>
                                          <p:attrName>style.visibility</p:attrName>
                                        </p:attrNameLst>
                                      </p:cBhvr>
                                      <p:to>
                                        <p:strVal val="hidden"/>
                                      </p:to>
                                    </p:set>
                                  </p:childTnLst>
                                </p:cTn>
                              </p:par>
                            </p:childTnLst>
                          </p:cTn>
                        </p:par>
                      </p:childTnLst>
                    </p:cTn>
                  </p:par>
                  <p:par>
                    <p:cTn id="248" fill="hold">
                      <p:stCondLst>
                        <p:cond delay="indefinite"/>
                      </p:stCondLst>
                      <p:childTnLst>
                        <p:par>
                          <p:cTn id="249" fill="hold">
                            <p:stCondLst>
                              <p:cond delay="0"/>
                            </p:stCondLst>
                            <p:childTnLst>
                              <p:par>
                                <p:cTn id="250" presetID="12" presetClass="entr" presetSubtype="1" fill="hold" grpId="3" nodeType="clickEffect">
                                  <p:stCondLst>
                                    <p:cond delay="0"/>
                                  </p:stCondLst>
                                  <p:childTnLst>
                                    <p:set>
                                      <p:cBhvr>
                                        <p:cTn id="251" dur="1" fill="hold">
                                          <p:stCondLst>
                                            <p:cond delay="0"/>
                                          </p:stCondLst>
                                        </p:cTn>
                                        <p:tgtEl>
                                          <p:spTgt spid="21613"/>
                                        </p:tgtEl>
                                        <p:attrNameLst>
                                          <p:attrName>style.visibility</p:attrName>
                                        </p:attrNameLst>
                                      </p:cBhvr>
                                      <p:to>
                                        <p:strVal val="visible"/>
                                      </p:to>
                                    </p:set>
                                    <p:animEffect transition="in" filter="slide(fromTop)">
                                      <p:cBhvr>
                                        <p:cTn id="252" dur="2000"/>
                                        <p:tgtEl>
                                          <p:spTgt spid="21613"/>
                                        </p:tgtEl>
                                      </p:cBhvr>
                                    </p:animEffec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21609"/>
                                        </p:tgtEl>
                                        <p:attrNameLst>
                                          <p:attrName>style.visibility</p:attrName>
                                        </p:attrNameLst>
                                      </p:cBhvr>
                                      <p:to>
                                        <p:strVal val="hidden"/>
                                      </p:to>
                                    </p:set>
                                  </p:childTnLst>
                                </p:cTn>
                              </p:par>
                              <p:par>
                                <p:cTn id="257" presetID="12" presetClass="exit" presetSubtype="2" fill="hold" grpId="0" nodeType="withEffect">
                                  <p:stCondLst>
                                    <p:cond delay="0"/>
                                  </p:stCondLst>
                                  <p:childTnLst>
                                    <p:animEffect transition="out" filter="slide(fromRight)">
                                      <p:cBhvr>
                                        <p:cTn id="258" dur="2000"/>
                                        <p:tgtEl>
                                          <p:spTgt spid="21608"/>
                                        </p:tgtEl>
                                      </p:cBhvr>
                                    </p:animEffect>
                                    <p:set>
                                      <p:cBhvr>
                                        <p:cTn id="259" dur="1" fill="hold">
                                          <p:stCondLst>
                                            <p:cond delay="1999"/>
                                          </p:stCondLst>
                                        </p:cTn>
                                        <p:tgtEl>
                                          <p:spTgt spid="21608"/>
                                        </p:tgtEl>
                                        <p:attrNameLst>
                                          <p:attrName>style.visibility</p:attrName>
                                        </p:attrNameLst>
                                      </p:cBhvr>
                                      <p:to>
                                        <p:strVal val="hidden"/>
                                      </p:to>
                                    </p:set>
                                  </p:childTnLst>
                                </p:cTn>
                              </p:par>
                              <p:par>
                                <p:cTn id="260" presetID="1" presetClass="exit" presetSubtype="0" fill="hold" grpId="4" nodeType="withEffect">
                                  <p:stCondLst>
                                    <p:cond delay="0"/>
                                  </p:stCondLst>
                                  <p:childTnLst>
                                    <p:set>
                                      <p:cBhvr>
                                        <p:cTn id="261" dur="1" fill="hold">
                                          <p:stCondLst>
                                            <p:cond delay="0"/>
                                          </p:stCondLst>
                                        </p:cTn>
                                        <p:tgtEl>
                                          <p:spTgt spid="21613"/>
                                        </p:tgtEl>
                                        <p:attrNameLst>
                                          <p:attrName>style.visibility</p:attrName>
                                        </p:attrNameLst>
                                      </p:cBhvr>
                                      <p:to>
                                        <p:strVal val="hidden"/>
                                      </p:to>
                                    </p:set>
                                  </p:childTnLst>
                                </p:cTn>
                              </p:par>
                              <p:par>
                                <p:cTn id="262" presetID="6" presetClass="emph" presetSubtype="0" fill="hold" nodeType="withEffect">
                                  <p:stCondLst>
                                    <p:cond delay="0"/>
                                  </p:stCondLst>
                                  <p:childTnLst>
                                    <p:animScale>
                                      <p:cBhvr>
                                        <p:cTn id="263" dur="2000" fill="hold"/>
                                        <p:tgtEl>
                                          <p:spTgt spid="17"/>
                                        </p:tgtEl>
                                      </p:cBhvr>
                                      <p:by x="150000" y="150000"/>
                                    </p:animScale>
                                  </p:childTnLst>
                                </p:cTn>
                              </p:par>
                              <p:par>
                                <p:cTn id="264" presetID="12" presetClass="entr" presetSubtype="1" fill="hold" grpId="0" nodeType="withEffect">
                                  <p:stCondLst>
                                    <p:cond delay="0"/>
                                  </p:stCondLst>
                                  <p:childTnLst>
                                    <p:set>
                                      <p:cBhvr>
                                        <p:cTn id="265" dur="1" fill="hold">
                                          <p:stCondLst>
                                            <p:cond delay="0"/>
                                          </p:stCondLst>
                                        </p:cTn>
                                        <p:tgtEl>
                                          <p:spTgt spid="21616"/>
                                        </p:tgtEl>
                                        <p:attrNameLst>
                                          <p:attrName>style.visibility</p:attrName>
                                        </p:attrNameLst>
                                      </p:cBhvr>
                                      <p:to>
                                        <p:strVal val="visible"/>
                                      </p:to>
                                    </p:set>
                                    <p:animEffect transition="in" filter="slide(fromTop)">
                                      <p:cBhvr>
                                        <p:cTn id="266" dur="2000"/>
                                        <p:tgtEl>
                                          <p:spTgt spid="21616"/>
                                        </p:tgtEl>
                                      </p:cBhvr>
                                    </p:animEffect>
                                  </p:childTnLst>
                                </p:cTn>
                              </p:par>
                              <p:par>
                                <p:cTn id="267" presetID="1" presetClass="entr" presetSubtype="0" fill="hold" nodeType="withEffect">
                                  <p:stCondLst>
                                    <p:cond delay="0"/>
                                  </p:stCondLst>
                                  <p:childTnLst>
                                    <p:set>
                                      <p:cBhvr>
                                        <p:cTn id="268" dur="1" fill="hold">
                                          <p:stCondLst>
                                            <p:cond delay="0"/>
                                          </p:stCondLst>
                                        </p:cTn>
                                        <p:tgtEl>
                                          <p:spTgt spid="2"/>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3"/>
                                        </p:tgtEl>
                                        <p:attrNameLst>
                                          <p:attrName>style.visibility</p:attrName>
                                        </p:attrNameLst>
                                      </p:cBhvr>
                                      <p:to>
                                        <p:strVal val="visible"/>
                                      </p:to>
                                    </p:set>
                                  </p:childTnLst>
                                </p:cTn>
                              </p:par>
                              <p:par>
                                <p:cTn id="271" presetID="5" presetClass="entr" presetSubtype="10" fill="hold" grpId="0" nodeType="withEffect">
                                  <p:stCondLst>
                                    <p:cond delay="0"/>
                                  </p:stCondLst>
                                  <p:childTnLst>
                                    <p:set>
                                      <p:cBhvr>
                                        <p:cTn id="272" dur="1" fill="hold">
                                          <p:stCondLst>
                                            <p:cond delay="0"/>
                                          </p:stCondLst>
                                        </p:cTn>
                                        <p:tgtEl>
                                          <p:spTgt spid="21637"/>
                                        </p:tgtEl>
                                        <p:attrNameLst>
                                          <p:attrName>style.visibility</p:attrName>
                                        </p:attrNameLst>
                                      </p:cBhvr>
                                      <p:to>
                                        <p:strVal val="visible"/>
                                      </p:to>
                                    </p:set>
                                    <p:animEffect transition="in" filter="checkerboard(across)">
                                      <p:cBhvr>
                                        <p:cTn id="273" dur="500"/>
                                        <p:tgtEl>
                                          <p:spTgt spid="21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32" grpId="0" animBg="1"/>
      <p:bldP spid="21533" grpId="0" animBg="1"/>
      <p:bldP spid="21540" grpId="0" animBg="1"/>
      <p:bldP spid="21541" grpId="0" animBg="1"/>
      <p:bldP spid="21541" grpId="1" animBg="1"/>
      <p:bldP spid="21542" grpId="0" animBg="1"/>
      <p:bldP spid="21542" grpId="1" animBg="1"/>
      <p:bldP spid="21543" grpId="0" animBg="1"/>
      <p:bldP spid="21544" grpId="0" animBg="1"/>
      <p:bldP spid="21545" grpId="0" animBg="1"/>
      <p:bldP spid="21546" grpId="0" animBg="1"/>
      <p:bldP spid="21547" grpId="0" animBg="1"/>
      <p:bldP spid="21549" grpId="0" animBg="1"/>
      <p:bldP spid="21549" grpId="1" animBg="1"/>
      <p:bldP spid="21550" grpId="0" animBg="1"/>
      <p:bldP spid="21551" grpId="0" animBg="1"/>
      <p:bldP spid="21552" grpId="0" animBg="1"/>
      <p:bldP spid="21553" grpId="0" animBg="1"/>
      <p:bldP spid="21553" grpId="1" animBg="1"/>
      <p:bldP spid="21554" grpId="0" animBg="1"/>
      <p:bldP spid="21555" grpId="0" animBg="1"/>
      <p:bldP spid="21556" grpId="0" animBg="1"/>
      <p:bldP spid="21556" grpId="1" animBg="1"/>
      <p:bldP spid="21557" grpId="0"/>
      <p:bldP spid="21558" grpId="0" animBg="1"/>
      <p:bldP spid="21559" grpId="0" animBg="1"/>
      <p:bldP spid="21566" grpId="0" animBg="1"/>
      <p:bldP spid="21567" grpId="0" animBg="1"/>
      <p:bldP spid="21568" grpId="0" animBg="1"/>
      <p:bldP spid="21569" grpId="0" animBg="1"/>
      <p:bldP spid="21571" grpId="0" animBg="1"/>
      <p:bldP spid="21572" grpId="0" animBg="1"/>
      <p:bldP spid="21573" grpId="0" animBg="1"/>
      <p:bldP spid="21574" grpId="0" animBg="1"/>
      <p:bldP spid="21575" grpId="0" animBg="1"/>
      <p:bldP spid="21575" grpId="1" animBg="1"/>
      <p:bldP spid="21576" grpId="0" animBg="1"/>
      <p:bldP spid="21578" grpId="0" animBg="1"/>
      <p:bldP spid="21579" grpId="0"/>
      <p:bldP spid="21580" grpId="0"/>
      <p:bldP spid="21581" grpId="0"/>
      <p:bldP spid="21583" grpId="0" animBg="1"/>
      <p:bldP spid="21583" grpId="1" animBg="1"/>
      <p:bldP spid="21584" grpId="0" animBg="1"/>
      <p:bldP spid="72754" grpId="0" animBg="1"/>
      <p:bldP spid="72755" grpId="0" animBg="1"/>
      <p:bldP spid="72758" grpId="0" animBg="1"/>
      <p:bldP spid="21604" grpId="0"/>
      <p:bldP spid="21604" grpId="1"/>
      <p:bldP spid="21608" grpId="0"/>
      <p:bldP spid="21609" grpId="0"/>
      <p:bldP spid="21609" grpId="1"/>
      <p:bldP spid="21609" grpId="2"/>
      <p:bldP spid="21613" grpId="0"/>
      <p:bldP spid="21613" grpId="1"/>
      <p:bldP spid="21613" grpId="2"/>
      <p:bldP spid="21613" grpId="3"/>
      <p:bldP spid="21613" grpId="4"/>
      <p:bldP spid="21616" grpId="0"/>
      <p:bldP spid="21630" grpId="0" animBg="1"/>
      <p:bldP spid="21630" grpId="1" animBg="1"/>
      <p:bldP spid="21637" grpId="0" animBg="1"/>
      <p:bldP spid="21637"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4" name="Picture 117" descr="蔗糖"/>
          <p:cNvPicPr>
            <a:picLocks noChangeAspect="1"/>
          </p:cNvPicPr>
          <p:nvPr/>
        </p:nvPicPr>
        <p:blipFill>
          <a:blip r:embed="rId1"/>
          <a:srcRect l="46126" t="21689"/>
          <a:stretch>
            <a:fillRect/>
          </a:stretch>
        </p:blipFill>
        <p:spPr>
          <a:xfrm>
            <a:off x="3935413" y="2844800"/>
            <a:ext cx="1155700" cy="2197100"/>
          </a:xfrm>
          <a:prstGeom prst="rect">
            <a:avLst/>
          </a:prstGeom>
          <a:noFill/>
          <a:ln w="9525">
            <a:noFill/>
          </a:ln>
        </p:spPr>
      </p:pic>
      <p:pic>
        <p:nvPicPr>
          <p:cNvPr id="74755" name="Picture 118" descr="水"/>
          <p:cNvPicPr>
            <a:picLocks noChangeAspect="1"/>
          </p:cNvPicPr>
          <p:nvPr/>
        </p:nvPicPr>
        <p:blipFill>
          <a:blip r:embed="rId2"/>
          <a:srcRect t="36833" r="50319"/>
          <a:stretch>
            <a:fillRect/>
          </a:stretch>
        </p:blipFill>
        <p:spPr>
          <a:xfrm>
            <a:off x="2854325" y="3152775"/>
            <a:ext cx="1066800" cy="1912938"/>
          </a:xfrm>
          <a:prstGeom prst="rect">
            <a:avLst/>
          </a:prstGeom>
          <a:noFill/>
          <a:ln w="9525">
            <a:noFill/>
          </a:ln>
        </p:spPr>
      </p:pic>
      <p:sp>
        <p:nvSpPr>
          <p:cNvPr id="10245" name="Rectangle 28"/>
          <p:cNvSpPr/>
          <p:nvPr/>
        </p:nvSpPr>
        <p:spPr>
          <a:xfrm>
            <a:off x="755650" y="1052513"/>
            <a:ext cx="7848600" cy="685800"/>
          </a:xfrm>
          <a:prstGeom prst="rect">
            <a:avLst/>
          </a:prstGeom>
          <a:solidFill>
            <a:schemeClr val="accent1">
              <a:alpha val="14902"/>
            </a:schemeClr>
          </a:solidFill>
          <a:ln w="9525">
            <a:noFill/>
          </a:ln>
        </p:spPr>
        <p:txBody>
          <a:bodyPr anchor="b" anchorCtr="0"/>
          <a:p>
            <a:pPr eaLnBrk="1" hangingPunct="1">
              <a:buNone/>
            </a:pPr>
            <a:r>
              <a:rPr lang="zh-CN" altLang="en-US" sz="3800" b="1" dirty="0">
                <a:latin typeface="Arial" panose="020B0604020202020204" pitchFamily="34" charset="0"/>
                <a:ea typeface="黑体" panose="02010609060101010101" pitchFamily="49" charset="-122"/>
              </a:rPr>
              <a:t>能否发生渗透现象</a:t>
            </a:r>
            <a:r>
              <a:rPr lang="en-US" altLang="zh-CN" sz="3800" b="1" dirty="0">
                <a:latin typeface="Times New Roman" panose="02020603050405020304" pitchFamily="18" charset="0"/>
                <a:ea typeface="黑体" panose="02010609060101010101" pitchFamily="49" charset="-122"/>
              </a:rPr>
              <a:t>?</a:t>
            </a:r>
            <a:endParaRPr lang="zh-CN" altLang="en-US" sz="3800" b="1" dirty="0">
              <a:latin typeface="Times New Roman" panose="02020603050405020304" pitchFamily="18" charset="0"/>
              <a:ea typeface="黑体" panose="02010609060101010101" pitchFamily="49" charset="-122"/>
            </a:endParaRPr>
          </a:p>
        </p:txBody>
      </p:sp>
      <p:grpSp>
        <p:nvGrpSpPr>
          <p:cNvPr id="3" name="Group 171"/>
          <p:cNvGrpSpPr/>
          <p:nvPr/>
        </p:nvGrpSpPr>
        <p:grpSpPr>
          <a:xfrm>
            <a:off x="4932363" y="4076700"/>
            <a:ext cx="1441450" cy="649288"/>
            <a:chOff x="1968" y="2880"/>
            <a:chExt cx="816" cy="312"/>
          </a:xfrm>
        </p:grpSpPr>
        <p:sp>
          <p:nvSpPr>
            <p:cNvPr id="2" name="Rectangle 172"/>
            <p:cNvSpPr>
              <a:spLocks noChangeArrowheads="1"/>
            </p:cNvSpPr>
            <p:nvPr/>
          </p:nvSpPr>
          <p:spPr bwMode="auto">
            <a:xfrm>
              <a:off x="1968" y="3024"/>
              <a:ext cx="816" cy="168"/>
            </a:xfrm>
            <a:prstGeom prst="rect">
              <a:avLst/>
            </a:prstGeom>
            <a:noFill/>
            <a:ln w="12700">
              <a:noFill/>
              <a:miter lim="800000"/>
            </a:ln>
            <a:effectLst/>
          </p:spPr>
          <p:txBody>
            <a:bodyPr lIns="0" t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rPr>
                <a:t>   浓溶液</a:t>
              </a:r>
              <a:endParaRPr kumimoji="0" lang="zh-CN" altLang="en-US" sz="18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endParaRPr>
            </a:p>
          </p:txBody>
        </p:sp>
        <p:sp>
          <p:nvSpPr>
            <p:cNvPr id="74774" name="Line 173"/>
            <p:cNvSpPr/>
            <p:nvPr/>
          </p:nvSpPr>
          <p:spPr>
            <a:xfrm>
              <a:off x="1968" y="2880"/>
              <a:ext cx="192" cy="144"/>
            </a:xfrm>
            <a:prstGeom prst="line">
              <a:avLst/>
            </a:prstGeom>
            <a:ln w="12700" cap="flat" cmpd="sng">
              <a:solidFill>
                <a:schemeClr val="tx1"/>
              </a:solidFill>
              <a:prstDash val="solid"/>
              <a:headEnd type="none" w="med" len="med"/>
              <a:tailEnd type="none" w="med" len="med"/>
            </a:ln>
          </p:spPr>
        </p:sp>
      </p:grpSp>
      <p:grpSp>
        <p:nvGrpSpPr>
          <p:cNvPr id="4" name="Group 181"/>
          <p:cNvGrpSpPr/>
          <p:nvPr/>
        </p:nvGrpSpPr>
        <p:grpSpPr>
          <a:xfrm>
            <a:off x="5281613" y="2565400"/>
            <a:ext cx="533400" cy="576263"/>
            <a:chOff x="2208" y="1776"/>
            <a:chExt cx="336" cy="576"/>
          </a:xfrm>
        </p:grpSpPr>
        <p:sp>
          <p:nvSpPr>
            <p:cNvPr id="74769" name="Line 182"/>
            <p:cNvSpPr/>
            <p:nvPr/>
          </p:nvSpPr>
          <p:spPr>
            <a:xfrm>
              <a:off x="2304" y="1776"/>
              <a:ext cx="0" cy="576"/>
            </a:xfrm>
            <a:prstGeom prst="line">
              <a:avLst/>
            </a:prstGeom>
            <a:ln w="19050" cap="flat" cmpd="sng">
              <a:solidFill>
                <a:schemeClr val="tx1"/>
              </a:solidFill>
              <a:prstDash val="solid"/>
              <a:headEnd type="arrow" w="med" len="med"/>
              <a:tailEnd type="arrow" w="med" len="med"/>
            </a:ln>
          </p:spPr>
        </p:sp>
        <p:sp>
          <p:nvSpPr>
            <p:cNvPr id="74770" name="Line 183"/>
            <p:cNvSpPr/>
            <p:nvPr/>
          </p:nvSpPr>
          <p:spPr>
            <a:xfrm>
              <a:off x="2208" y="1776"/>
              <a:ext cx="192" cy="0"/>
            </a:xfrm>
            <a:prstGeom prst="line">
              <a:avLst/>
            </a:prstGeom>
            <a:ln w="9525" cap="flat" cmpd="sng">
              <a:solidFill>
                <a:schemeClr val="tx1"/>
              </a:solidFill>
              <a:prstDash val="solid"/>
              <a:headEnd type="none" w="med" len="med"/>
              <a:tailEnd type="none" w="med" len="med"/>
            </a:ln>
          </p:spPr>
        </p:sp>
        <p:sp>
          <p:nvSpPr>
            <p:cNvPr id="74771" name="Line 184"/>
            <p:cNvSpPr/>
            <p:nvPr/>
          </p:nvSpPr>
          <p:spPr>
            <a:xfrm>
              <a:off x="2208" y="2352"/>
              <a:ext cx="192" cy="0"/>
            </a:xfrm>
            <a:prstGeom prst="line">
              <a:avLst/>
            </a:prstGeom>
            <a:ln w="9525" cap="flat" cmpd="sng">
              <a:solidFill>
                <a:schemeClr val="tx1"/>
              </a:solidFill>
              <a:prstDash val="solid"/>
              <a:headEnd type="none" w="med" len="med"/>
              <a:tailEnd type="none" w="med" len="med"/>
            </a:ln>
          </p:spPr>
        </p:sp>
        <p:sp>
          <p:nvSpPr>
            <p:cNvPr id="74772" name="Text Box 185"/>
            <p:cNvSpPr txBox="1"/>
            <p:nvPr/>
          </p:nvSpPr>
          <p:spPr>
            <a:xfrm>
              <a:off x="2304" y="1920"/>
              <a:ext cx="240" cy="367"/>
            </a:xfrm>
            <a:prstGeom prst="rect">
              <a:avLst/>
            </a:prstGeom>
            <a:noFill/>
            <a:ln w="9525">
              <a:noFill/>
            </a:ln>
          </p:spPr>
          <p:txBody>
            <a:bodyPr>
              <a:spAutoFit/>
            </a:bodyPr>
            <a:p>
              <a:pPr eaLnBrk="1" hangingPunct="1">
                <a:spcBef>
                  <a:spcPct val="50000"/>
                </a:spcBef>
              </a:pPr>
              <a:r>
                <a:rPr lang="en-US" altLang="zh-CN" b="1" dirty="0">
                  <a:latin typeface="Times New Roman" panose="02020603050405020304" pitchFamily="18" charset="0"/>
                  <a:ea typeface="宋体" panose="02010600030101010101" pitchFamily="2" charset="-122"/>
                </a:rPr>
                <a:t>h</a:t>
              </a:r>
              <a:endParaRPr lang="en-US" altLang="zh-CN" b="1" dirty="0">
                <a:latin typeface="Times New Roman" panose="02020603050405020304" pitchFamily="18" charset="0"/>
                <a:ea typeface="宋体" panose="02010600030101010101" pitchFamily="2" charset="-122"/>
              </a:endParaRPr>
            </a:p>
          </p:txBody>
        </p:sp>
      </p:grpSp>
      <p:sp>
        <p:nvSpPr>
          <p:cNvPr id="74759" name="Text Box 50"/>
          <p:cNvSpPr txBox="1"/>
          <p:nvPr/>
        </p:nvSpPr>
        <p:spPr>
          <a:xfrm>
            <a:off x="6443663" y="6524625"/>
            <a:ext cx="1728787" cy="228600"/>
          </a:xfrm>
          <a:prstGeom prst="rect">
            <a:avLst/>
          </a:prstGeom>
          <a:solidFill>
            <a:schemeClr val="bg1"/>
          </a:solidFill>
          <a:ln w="12700">
            <a:noFill/>
          </a:ln>
        </p:spPr>
        <p:txBody>
          <a:bodyPr>
            <a:spAutoFit/>
          </a:bodyPr>
          <a:p>
            <a:pPr eaLnBrk="1" hangingPunct="1">
              <a:spcBef>
                <a:spcPct val="50000"/>
              </a:spcBef>
            </a:pPr>
            <a:endParaRPr lang="zh-CN" altLang="en-US" sz="900" dirty="0">
              <a:solidFill>
                <a:srgbClr val="FF3300"/>
              </a:solidFill>
              <a:latin typeface="Arial" panose="020B0604020202020204" pitchFamily="34" charset="0"/>
              <a:ea typeface="宋体" panose="02010600030101010101" pitchFamily="2" charset="-122"/>
            </a:endParaRPr>
          </a:p>
        </p:txBody>
      </p:sp>
      <p:grpSp>
        <p:nvGrpSpPr>
          <p:cNvPr id="5" name="Group 171"/>
          <p:cNvGrpSpPr/>
          <p:nvPr/>
        </p:nvGrpSpPr>
        <p:grpSpPr>
          <a:xfrm flipH="1">
            <a:off x="1619250" y="4076700"/>
            <a:ext cx="1368425" cy="795338"/>
            <a:chOff x="1968" y="2880"/>
            <a:chExt cx="816" cy="258"/>
          </a:xfrm>
        </p:grpSpPr>
        <p:sp>
          <p:nvSpPr>
            <p:cNvPr id="188588" name="Rectangle 172"/>
            <p:cNvSpPr>
              <a:spLocks noChangeArrowheads="1"/>
            </p:cNvSpPr>
            <p:nvPr/>
          </p:nvSpPr>
          <p:spPr bwMode="auto">
            <a:xfrm>
              <a:off x="1968" y="3024"/>
              <a:ext cx="816" cy="114"/>
            </a:xfrm>
            <a:prstGeom prst="rect">
              <a:avLst/>
            </a:prstGeom>
            <a:noFill/>
            <a:ln w="12700">
              <a:noFill/>
              <a:miter lim="800000"/>
            </a:ln>
            <a:effectLst/>
          </p:spPr>
          <p:txBody>
            <a:bodyPr lIns="0" t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rPr>
                <a:t>  稀溶液</a:t>
              </a:r>
              <a:endParaRPr kumimoji="0" lang="zh-CN" altLang="en-US" sz="18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endParaRPr>
            </a:p>
          </p:txBody>
        </p:sp>
        <p:sp>
          <p:nvSpPr>
            <p:cNvPr id="74768" name="Line 173"/>
            <p:cNvSpPr/>
            <p:nvPr/>
          </p:nvSpPr>
          <p:spPr>
            <a:xfrm>
              <a:off x="1968" y="2880"/>
              <a:ext cx="192" cy="144"/>
            </a:xfrm>
            <a:prstGeom prst="line">
              <a:avLst/>
            </a:prstGeom>
            <a:ln w="12700" cap="flat" cmpd="sng">
              <a:solidFill>
                <a:schemeClr val="tx1"/>
              </a:solidFill>
              <a:prstDash val="solid"/>
              <a:headEnd type="none" w="med" len="med"/>
              <a:tailEnd type="none" w="med" len="med"/>
            </a:ln>
          </p:spPr>
        </p:sp>
      </p:grpSp>
      <p:sp>
        <p:nvSpPr>
          <p:cNvPr id="199690" name="Rectangle 10"/>
          <p:cNvSpPr/>
          <p:nvPr/>
        </p:nvSpPr>
        <p:spPr>
          <a:xfrm>
            <a:off x="2854325" y="2852738"/>
            <a:ext cx="485775" cy="360362"/>
          </a:xfrm>
          <a:prstGeom prst="rect">
            <a:avLst/>
          </a:prstGeom>
          <a:solidFill>
            <a:srgbClr val="00FF99"/>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9691" name="Rectangle 11"/>
          <p:cNvSpPr/>
          <p:nvPr/>
        </p:nvSpPr>
        <p:spPr>
          <a:xfrm>
            <a:off x="4583113" y="2565400"/>
            <a:ext cx="485775" cy="287338"/>
          </a:xfrm>
          <a:prstGeom prst="rect">
            <a:avLst/>
          </a:prstGeom>
          <a:solidFill>
            <a:srgbClr val="00CC00"/>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4763" name="Line 21"/>
          <p:cNvSpPr/>
          <p:nvPr/>
        </p:nvSpPr>
        <p:spPr>
          <a:xfrm>
            <a:off x="3943350" y="4495800"/>
            <a:ext cx="0" cy="552450"/>
          </a:xfrm>
          <a:prstGeom prst="line">
            <a:avLst/>
          </a:prstGeom>
          <a:ln w="38100" cap="flat" cmpd="sng">
            <a:solidFill>
              <a:schemeClr val="tx2"/>
            </a:solidFill>
            <a:prstDash val="solid"/>
            <a:headEnd type="none" w="med" len="med"/>
            <a:tailEnd type="none" w="med" len="med"/>
          </a:ln>
        </p:spPr>
      </p:sp>
      <p:pic>
        <p:nvPicPr>
          <p:cNvPr id="74764" name="Picture 132" descr="u型管"/>
          <p:cNvPicPr>
            <a:picLocks noChangeAspect="1"/>
          </p:cNvPicPr>
          <p:nvPr/>
        </p:nvPicPr>
        <p:blipFill>
          <a:blip r:embed="rId3"/>
          <a:stretch>
            <a:fillRect/>
          </a:stretch>
        </p:blipFill>
        <p:spPr>
          <a:xfrm>
            <a:off x="2843213" y="2205038"/>
            <a:ext cx="2243137" cy="2852737"/>
          </a:xfrm>
          <a:prstGeom prst="rect">
            <a:avLst/>
          </a:prstGeom>
          <a:noFill/>
          <a:ln w="9525">
            <a:noFill/>
          </a:ln>
        </p:spPr>
      </p:pic>
      <p:sp>
        <p:nvSpPr>
          <p:cNvPr id="74765" name="Line 124"/>
          <p:cNvSpPr/>
          <p:nvPr/>
        </p:nvSpPr>
        <p:spPr>
          <a:xfrm>
            <a:off x="2538413" y="2849563"/>
            <a:ext cx="2928937" cy="0"/>
          </a:xfrm>
          <a:prstGeom prst="line">
            <a:avLst/>
          </a:prstGeom>
          <a:ln w="25400" cap="flat" cmpd="sng">
            <a:solidFill>
              <a:schemeClr val="tx1"/>
            </a:solidFill>
            <a:prstDash val="dash"/>
            <a:headEnd type="none" w="med" len="med"/>
            <a:tailEnd type="none" w="med" len="med"/>
          </a:ln>
        </p:spPr>
      </p:sp>
      <p:sp>
        <p:nvSpPr>
          <p:cNvPr id="74766"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1" fill="hold" grpId="0" nodeType="clickEffect">
                                  <p:stCondLst>
                                    <p:cond delay="0"/>
                                  </p:stCondLst>
                                  <p:childTnLst>
                                    <p:animEffect transition="out" filter="wipe(up)">
                                      <p:cBhvr>
                                        <p:cTn id="20" dur="3000"/>
                                        <p:tgtEl>
                                          <p:spTgt spid="199690"/>
                                        </p:tgtEl>
                                      </p:cBhvr>
                                    </p:animEffect>
                                    <p:set>
                                      <p:cBhvr>
                                        <p:cTn id="21" dur="1" fill="hold">
                                          <p:stCondLst>
                                            <p:cond delay="2999"/>
                                          </p:stCondLst>
                                        </p:cTn>
                                        <p:tgtEl>
                                          <p:spTgt spid="199690"/>
                                        </p:tgtEl>
                                        <p:attrNameLst>
                                          <p:attrName>style.visibility</p:attrName>
                                        </p:attrNameLst>
                                      </p:cBhvr>
                                      <p:to>
                                        <p:strVal val="hidden"/>
                                      </p:to>
                                    </p:set>
                                  </p:childTnLst>
                                </p:cTn>
                              </p:par>
                              <p:par>
                                <p:cTn id="22" presetID="22" presetClass="entr" presetSubtype="4" fill="hold" grpId="0" nodeType="withEffect">
                                  <p:stCondLst>
                                    <p:cond delay="0"/>
                                  </p:stCondLst>
                                  <p:childTnLst>
                                    <p:set>
                                      <p:cBhvr>
                                        <p:cTn id="23" dur="1" fill="hold">
                                          <p:stCondLst>
                                            <p:cond delay="0"/>
                                          </p:stCondLst>
                                        </p:cTn>
                                        <p:tgtEl>
                                          <p:spTgt spid="199691"/>
                                        </p:tgtEl>
                                        <p:attrNameLst>
                                          <p:attrName>style.visibility</p:attrName>
                                        </p:attrNameLst>
                                      </p:cBhvr>
                                      <p:to>
                                        <p:strVal val="visible"/>
                                      </p:to>
                                    </p:set>
                                    <p:animEffect transition="in" filter="wipe(down)">
                                      <p:cBhvr>
                                        <p:cTn id="24" dur="3000"/>
                                        <p:tgtEl>
                                          <p:spTgt spid="199691"/>
                                        </p:tgtEl>
                                      </p:cBhvr>
                                    </p:animEffect>
                                  </p:childTnLst>
                                </p:cTn>
                              </p:par>
                            </p:childTnLst>
                          </p:cTn>
                        </p:par>
                        <p:par>
                          <p:cTn id="25" fill="hold">
                            <p:stCondLst>
                              <p:cond delay="3000"/>
                            </p:stCondLst>
                            <p:childTnLst>
                              <p:par>
                                <p:cTn id="26" presetID="17" presetClass="entr" presetSubtype="1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fltVal val="0.00000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nimBg="1"/>
      <p:bldP spid="199690" grpId="0" animBg="1"/>
      <p:bldP spid="19969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Text Box 15"/>
          <p:cNvSpPr txBox="1">
            <a:spLocks noChangeArrowheads="1"/>
          </p:cNvSpPr>
          <p:nvPr/>
        </p:nvSpPr>
        <p:spPr bwMode="auto">
          <a:xfrm>
            <a:off x="304800" y="2338388"/>
            <a:ext cx="4114800" cy="633413"/>
          </a:xfrm>
          <a:prstGeom prst="rect">
            <a:avLst/>
          </a:prstGeom>
          <a:noFill/>
          <a:ln>
            <a:noFill/>
          </a:ln>
          <a:effectLst/>
        </p:spPr>
        <p:txBody>
          <a:bodyPr>
            <a:spAutoFit/>
          </a:bodyPr>
          <a:lstStyle/>
          <a:p>
            <a:pPr marL="457200" marR="0" indent="-457200" algn="just" defTabSz="914400" eaLnBrk="1" fontAlgn="auto" hangingPunct="1">
              <a:lnSpc>
                <a:spcPct val="110000"/>
              </a:lnSpc>
              <a:spcBef>
                <a:spcPct val="5000"/>
              </a:spcBef>
              <a:spcAft>
                <a:spcPts val="0"/>
              </a:spcAft>
              <a:buClrTx/>
              <a:buSzTx/>
              <a:buFont typeface="Wingdings" panose="05000000000000000000" pitchFamily="2" charset="2"/>
              <a:buChar char="Ø"/>
              <a:defRPr/>
            </a:pPr>
            <a:r>
              <a:rPr kumimoji="1" lang="zh-CN" altLang="en-US" sz="3200" b="1" kern="1200" cap="none" spc="0" normalizeH="0" baseline="0" noProof="0" dirty="0">
                <a:solidFill>
                  <a:srgbClr val="000099"/>
                </a:solidFill>
                <a:effectLst>
                  <a:outerShdw blurRad="38100" dist="38100" dir="2700000" algn="tl">
                    <a:srgbClr val="000000">
                      <a:alpha val="43137"/>
                    </a:srgbClr>
                  </a:outerShdw>
                </a:effectLst>
                <a:latin typeface="宋体" panose="02010600030101010101" pitchFamily="2" charset="-122"/>
                <a:ea typeface="+mn-ea"/>
                <a:cs typeface="+mn-cs"/>
              </a:rPr>
              <a:t>半透膜</a:t>
            </a:r>
            <a:r>
              <a:rPr kumimoji="1" lang="zh-CN" altLang="en-US" sz="3200" b="1" kern="1200" cap="none" spc="0" normalizeH="0" baseline="0" noProof="0" dirty="0">
                <a:solidFill>
                  <a:srgbClr val="000000"/>
                </a:solidFill>
                <a:latin typeface="Arial" panose="020B0604020202020204" pitchFamily="34" charset="0"/>
                <a:ea typeface="宋体" panose="02010600030101010101" pitchFamily="2" charset="-122"/>
                <a:cs typeface="+mn-cs"/>
              </a:rPr>
              <a:t>的存在</a:t>
            </a:r>
            <a:endParaRPr kumimoji="1" lang="zh-CN" altLang="en-US" sz="3200" b="1" kern="1200" cap="none" spc="0" normalizeH="0" baseline="0" noProof="0" dirty="0">
              <a:solidFill>
                <a:srgbClr val="000000"/>
              </a:solidFill>
              <a:latin typeface="Arial" panose="020B0604020202020204" pitchFamily="34" charset="0"/>
              <a:ea typeface="宋体" panose="02010600030101010101" pitchFamily="2" charset="-122"/>
              <a:cs typeface="+mn-cs"/>
            </a:endParaRPr>
          </a:p>
        </p:txBody>
      </p:sp>
      <p:sp>
        <p:nvSpPr>
          <p:cNvPr id="20" name="Text Box 16"/>
          <p:cNvSpPr txBox="1">
            <a:spLocks noChangeArrowheads="1"/>
          </p:cNvSpPr>
          <p:nvPr/>
        </p:nvSpPr>
        <p:spPr bwMode="auto">
          <a:xfrm>
            <a:off x="304800" y="1728788"/>
            <a:ext cx="2286000" cy="584200"/>
          </a:xfrm>
          <a:prstGeom prst="rect">
            <a:avLst/>
          </a:prstGeom>
          <a:solidFill>
            <a:srgbClr val="FFC000"/>
          </a:solidFill>
        </p:spPr>
        <p:style>
          <a:lnRef idx="0">
            <a:schemeClr val="accent1"/>
          </a:lnRef>
          <a:fillRef idx="3">
            <a:schemeClr val="accent1"/>
          </a:fillRef>
          <a:effectRef idx="3">
            <a:schemeClr val="accent1"/>
          </a:effectRef>
          <a:fontRef idx="minor">
            <a:schemeClr val="lt1"/>
          </a:fontRef>
        </p:style>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32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产生条件</a:t>
            </a:r>
            <a:endParaRPr kumimoji="1" lang="zh-CN" altLang="en-US" sz="32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24" name="Text Box 21">
            <a:hlinkClick r:id="" action="ppaction://noaction"/>
          </p:cNvPr>
          <p:cNvSpPr txBox="1">
            <a:spLocks noChangeArrowheads="1"/>
          </p:cNvSpPr>
          <p:nvPr/>
        </p:nvSpPr>
        <p:spPr bwMode="auto">
          <a:xfrm>
            <a:off x="304800" y="3657600"/>
            <a:ext cx="2362200" cy="584200"/>
          </a:xfrm>
          <a:prstGeom prst="rect">
            <a:avLst/>
          </a:prstGeom>
          <a:solidFill>
            <a:srgbClr val="66FFFF"/>
          </a:solidFill>
        </p:spPr>
        <p:style>
          <a:lnRef idx="0">
            <a:schemeClr val="accent1"/>
          </a:lnRef>
          <a:fillRef idx="3">
            <a:schemeClr val="accent1"/>
          </a:fillRef>
          <a:effectRef idx="3">
            <a:schemeClr val="accent1"/>
          </a:effectRef>
          <a:fontRef idx="minor">
            <a:schemeClr val="lt1"/>
          </a:fontRef>
        </p:style>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32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渗透方向</a:t>
            </a:r>
            <a:endParaRPr kumimoji="1" lang="zh-CN" altLang="en-US" sz="32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nvGrpSpPr>
          <p:cNvPr id="2" name="Group 25"/>
          <p:cNvGrpSpPr/>
          <p:nvPr/>
        </p:nvGrpSpPr>
        <p:grpSpPr>
          <a:xfrm>
            <a:off x="5029200" y="4419600"/>
            <a:ext cx="2220913" cy="584200"/>
            <a:chOff x="480" y="3600"/>
            <a:chExt cx="1399" cy="368"/>
          </a:xfrm>
        </p:grpSpPr>
        <p:sp>
          <p:nvSpPr>
            <p:cNvPr id="76819" name="Text Box 22"/>
            <p:cNvSpPr txBox="1"/>
            <p:nvPr/>
          </p:nvSpPr>
          <p:spPr>
            <a:xfrm>
              <a:off x="480" y="3600"/>
              <a:ext cx="487" cy="368"/>
            </a:xfrm>
            <a:prstGeom prst="rect">
              <a:avLst/>
            </a:prstGeom>
            <a:noFill/>
            <a:ln w="9525">
              <a:noFill/>
            </a:ln>
          </p:spPr>
          <p:txBody>
            <a:bodyPr>
              <a:spAutoFit/>
            </a:bodyPr>
            <a:p>
              <a:pPr eaLnBrk="1" hangingPunct="1">
                <a:spcBef>
                  <a:spcPct val="50000"/>
                </a:spcBef>
              </a:pPr>
              <a:r>
                <a:rPr lang="zh-CN" altLang="en-US" sz="3200" b="1" dirty="0">
                  <a:latin typeface="黑体" panose="02010609060101010101" pitchFamily="49" charset="-122"/>
                  <a:ea typeface="黑体" panose="02010609060101010101" pitchFamily="49" charset="-122"/>
                </a:rPr>
                <a:t>稀</a:t>
              </a:r>
              <a:endParaRPr lang="zh-CN" altLang="en-US" sz="3200" b="1" dirty="0">
                <a:latin typeface="黑体" panose="02010609060101010101" pitchFamily="49" charset="-122"/>
                <a:ea typeface="黑体" panose="02010609060101010101" pitchFamily="49" charset="-122"/>
              </a:endParaRPr>
            </a:p>
          </p:txBody>
        </p:sp>
        <p:sp>
          <p:nvSpPr>
            <p:cNvPr id="76820" name="Text Box 23"/>
            <p:cNvSpPr txBox="1"/>
            <p:nvPr/>
          </p:nvSpPr>
          <p:spPr>
            <a:xfrm>
              <a:off x="1392" y="3600"/>
              <a:ext cx="487" cy="368"/>
            </a:xfrm>
            <a:prstGeom prst="rect">
              <a:avLst/>
            </a:prstGeom>
            <a:noFill/>
            <a:ln w="9525">
              <a:noFill/>
            </a:ln>
          </p:spPr>
          <p:txBody>
            <a:bodyPr>
              <a:spAutoFit/>
            </a:bodyPr>
            <a:p>
              <a:pPr eaLnBrk="1" hangingPunct="1">
                <a:spcBef>
                  <a:spcPct val="50000"/>
                </a:spcBef>
              </a:pPr>
              <a:r>
                <a:rPr lang="zh-CN" altLang="en-US" sz="3200" b="1" dirty="0">
                  <a:solidFill>
                    <a:srgbClr val="CC0066"/>
                  </a:solidFill>
                  <a:latin typeface="黑体" panose="02010609060101010101" pitchFamily="49" charset="-122"/>
                  <a:ea typeface="黑体" panose="02010609060101010101" pitchFamily="49" charset="-122"/>
                </a:rPr>
                <a:t>浓</a:t>
              </a:r>
              <a:endParaRPr lang="zh-CN" altLang="en-US" sz="3200" b="1" dirty="0">
                <a:solidFill>
                  <a:srgbClr val="CC0066"/>
                </a:solidFill>
                <a:latin typeface="黑体" panose="02010609060101010101" pitchFamily="49" charset="-122"/>
                <a:ea typeface="黑体" panose="02010609060101010101" pitchFamily="49" charset="-122"/>
              </a:endParaRPr>
            </a:p>
          </p:txBody>
        </p:sp>
      </p:grpSp>
      <p:grpSp>
        <p:nvGrpSpPr>
          <p:cNvPr id="3" name="Group 25"/>
          <p:cNvGrpSpPr/>
          <p:nvPr/>
        </p:nvGrpSpPr>
        <p:grpSpPr>
          <a:xfrm>
            <a:off x="762000" y="4419600"/>
            <a:ext cx="3498850" cy="584200"/>
            <a:chOff x="452" y="3600"/>
            <a:chExt cx="1342" cy="483"/>
          </a:xfrm>
        </p:grpSpPr>
        <p:sp>
          <p:nvSpPr>
            <p:cNvPr id="76817" name="Text Box 22"/>
            <p:cNvSpPr txBox="1"/>
            <p:nvPr/>
          </p:nvSpPr>
          <p:spPr>
            <a:xfrm>
              <a:off x="452" y="3600"/>
              <a:ext cx="857" cy="483"/>
            </a:xfrm>
            <a:prstGeom prst="rect">
              <a:avLst/>
            </a:prstGeom>
            <a:noFill/>
            <a:ln w="9525">
              <a:noFill/>
            </a:ln>
          </p:spPr>
          <p:txBody>
            <a:bodyPr>
              <a:spAutoFit/>
            </a:bodyPr>
            <a:p>
              <a:pPr eaLnBrk="1" hangingPunct="1">
                <a:spcBef>
                  <a:spcPct val="50000"/>
                </a:spcBef>
              </a:pPr>
              <a:r>
                <a:rPr lang="zh-CN" altLang="en-US" sz="3200" b="1" dirty="0">
                  <a:latin typeface="黑体" panose="02010609060101010101" pitchFamily="49" charset="-122"/>
                  <a:ea typeface="黑体" panose="02010609060101010101" pitchFamily="49" charset="-122"/>
                </a:rPr>
                <a:t>纯溶剂</a:t>
              </a:r>
              <a:endParaRPr lang="zh-CN" altLang="en-US" sz="3200" b="1" dirty="0">
                <a:latin typeface="黑体" panose="02010609060101010101" pitchFamily="49" charset="-122"/>
                <a:ea typeface="黑体" panose="02010609060101010101" pitchFamily="49" charset="-122"/>
              </a:endParaRPr>
            </a:p>
          </p:txBody>
        </p:sp>
        <p:sp>
          <p:nvSpPr>
            <p:cNvPr id="76818" name="Text Box 23"/>
            <p:cNvSpPr txBox="1"/>
            <p:nvPr/>
          </p:nvSpPr>
          <p:spPr>
            <a:xfrm>
              <a:off x="1329" y="3600"/>
              <a:ext cx="465" cy="483"/>
            </a:xfrm>
            <a:prstGeom prst="rect">
              <a:avLst/>
            </a:prstGeom>
            <a:noFill/>
            <a:ln w="9525">
              <a:noFill/>
            </a:ln>
          </p:spPr>
          <p:txBody>
            <a:bodyPr>
              <a:spAutoFit/>
            </a:bodyPr>
            <a:p>
              <a:pPr eaLnBrk="1" hangingPunct="1">
                <a:spcBef>
                  <a:spcPct val="50000"/>
                </a:spcBef>
              </a:pPr>
              <a:r>
                <a:rPr lang="zh-CN" altLang="en-US" sz="3200" b="1" dirty="0">
                  <a:solidFill>
                    <a:srgbClr val="CC0066"/>
                  </a:solidFill>
                  <a:latin typeface="黑体" panose="02010609060101010101" pitchFamily="49" charset="-122"/>
                  <a:ea typeface="黑体" panose="02010609060101010101" pitchFamily="49" charset="-122"/>
                </a:rPr>
                <a:t>溶液</a:t>
              </a:r>
              <a:endParaRPr lang="zh-CN" altLang="en-US" sz="3200" b="1" dirty="0">
                <a:solidFill>
                  <a:srgbClr val="CC0066"/>
                </a:solidFill>
                <a:latin typeface="黑体" panose="02010609060101010101" pitchFamily="49" charset="-122"/>
                <a:ea typeface="黑体" panose="02010609060101010101" pitchFamily="49" charset="-122"/>
              </a:endParaRPr>
            </a:p>
          </p:txBody>
        </p:sp>
      </p:grpSp>
      <p:grpSp>
        <p:nvGrpSpPr>
          <p:cNvPr id="4" name="Group 25"/>
          <p:cNvGrpSpPr/>
          <p:nvPr/>
        </p:nvGrpSpPr>
        <p:grpSpPr>
          <a:xfrm>
            <a:off x="838200" y="5334000"/>
            <a:ext cx="4648200" cy="584200"/>
            <a:chOff x="452" y="3600"/>
            <a:chExt cx="1683" cy="483"/>
          </a:xfrm>
        </p:grpSpPr>
        <p:sp>
          <p:nvSpPr>
            <p:cNvPr id="22" name="Text Box 22"/>
            <p:cNvSpPr txBox="1">
              <a:spLocks noChangeArrowheads="1"/>
            </p:cNvSpPr>
            <p:nvPr/>
          </p:nvSpPr>
          <p:spPr bwMode="auto">
            <a:xfrm>
              <a:off x="452" y="3600"/>
              <a:ext cx="614" cy="483"/>
            </a:xfrm>
            <a:prstGeom prst="rect">
              <a:avLst/>
            </a:prstGeom>
            <a:solidFill>
              <a:schemeClr val="accent4">
                <a:lumMod val="20000"/>
                <a:lumOff val="80000"/>
              </a:schemeClr>
            </a:solidFill>
            <a:ln w="9525">
              <a:solidFill>
                <a:schemeClr val="bg1"/>
              </a:solidFill>
              <a:miter lim="800000"/>
            </a:ln>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  H</a:t>
              </a:r>
              <a:r>
                <a:rPr kumimoji="1" lang="en-US" altLang="zh-CN" sz="3200" b="1" i="0" u="none" strike="noStrike" kern="1200" cap="none" spc="0" normalizeH="0" baseline="-2500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2</a:t>
              </a:r>
              <a:r>
                <a:rPr kumimoji="1"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O</a:t>
              </a:r>
              <a:r>
                <a:rPr kumimoji="1" lang="zh-CN" altLang="en-US" sz="3200" b="1" i="0" u="none" strike="noStrike" kern="1200" cap="none" spc="0" normalizeH="0" baseline="0" noProof="0" dirty="0" smtClean="0">
                  <a:ln>
                    <a:noFill/>
                  </a:ln>
                  <a:solidFill>
                    <a:srgbClr val="000066"/>
                  </a:solidFill>
                  <a:effectLst/>
                  <a:uLnTx/>
                  <a:uFillTx/>
                  <a:latin typeface="宋体" panose="02010600030101010101" pitchFamily="2" charset="-122"/>
                  <a:ea typeface="宋体" panose="02010600030101010101" pitchFamily="2" charset="-122"/>
                  <a:cs typeface="Times New Roman" panose="02020603050405020304" pitchFamily="18" charset="0"/>
                </a:rPr>
                <a:t>多</a:t>
              </a:r>
              <a:endParaRPr kumimoji="1" lang="zh-CN" altLang="en-US" sz="3200" b="1" i="0" u="none" strike="noStrike" kern="1200" cap="none" spc="0" normalizeH="0" baseline="0" noProof="0" dirty="0" smtClean="0">
                <a:ln>
                  <a:noFill/>
                </a:ln>
                <a:solidFill>
                  <a:srgbClr val="000066"/>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23" name="Text Box 23"/>
            <p:cNvSpPr txBox="1">
              <a:spLocks noChangeArrowheads="1"/>
            </p:cNvSpPr>
            <p:nvPr/>
          </p:nvSpPr>
          <p:spPr bwMode="auto">
            <a:xfrm>
              <a:off x="1536" y="3600"/>
              <a:ext cx="599" cy="483"/>
            </a:xfrm>
            <a:prstGeom prst="rect">
              <a:avLst/>
            </a:prstGeom>
            <a:solidFill>
              <a:schemeClr val="accent4">
                <a:lumMod val="20000"/>
                <a:lumOff val="80000"/>
              </a:schemeClr>
            </a:solidFill>
            <a:ln w="9525">
              <a:solidFill>
                <a:schemeClr val="bg1"/>
              </a:solidFill>
              <a:miter lim="800000"/>
            </a:ln>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  H</a:t>
              </a:r>
              <a:r>
                <a:rPr kumimoji="1" lang="en-US" altLang="zh-CN" sz="3200" b="1" i="0" u="none" strike="noStrike" kern="1200" cap="none" spc="0" normalizeH="0" baseline="-2500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2</a:t>
              </a:r>
              <a:r>
                <a:rPr kumimoji="1"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O</a:t>
              </a:r>
              <a:r>
                <a:rPr kumimoji="1" lang="zh-CN" altLang="en-US" sz="3200" b="1" i="0" u="none" strike="noStrike" kern="1200" cap="none" spc="0" normalizeH="0" baseline="0" noProof="0" dirty="0" smtClean="0">
                  <a:ln>
                    <a:noFill/>
                  </a:ln>
                  <a:solidFill>
                    <a:srgbClr val="000066"/>
                  </a:solidFill>
                  <a:effectLst/>
                  <a:uLnTx/>
                  <a:uFillTx/>
                  <a:latin typeface="宋体" panose="02010600030101010101" pitchFamily="2" charset="-122"/>
                  <a:ea typeface="宋体" panose="02010600030101010101" pitchFamily="2" charset="-122"/>
                  <a:cs typeface="Times New Roman" panose="02020603050405020304" pitchFamily="18" charset="0"/>
                </a:rPr>
                <a:t>少</a:t>
              </a:r>
              <a:endParaRPr kumimoji="1" lang="zh-CN" altLang="en-US" sz="3200" b="1" i="0" u="none" strike="noStrike" kern="1200" cap="none" spc="0" normalizeH="0" baseline="0" noProof="0" dirty="0" smtClean="0">
                <a:ln>
                  <a:noFill/>
                </a:ln>
                <a:solidFill>
                  <a:srgbClr val="000066"/>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sp>
        <p:nvSpPr>
          <p:cNvPr id="35" name="Rectangle 9"/>
          <p:cNvSpPr/>
          <p:nvPr/>
        </p:nvSpPr>
        <p:spPr>
          <a:xfrm>
            <a:off x="7938" y="990600"/>
            <a:ext cx="8763000" cy="609600"/>
          </a:xfrm>
          <a:prstGeom prst="rect">
            <a:avLst/>
          </a:prstGeom>
          <a:solidFill>
            <a:schemeClr val="bg1"/>
          </a:solidFill>
          <a:ln w="9525">
            <a:noFill/>
          </a:ln>
        </p:spPr>
        <p:txBody>
          <a:bodyPr/>
          <a:p>
            <a:pPr marL="342900" indent="-342900" eaLnBrk="1" hangingPunct="1">
              <a:spcBef>
                <a:spcPct val="20000"/>
              </a:spcBef>
              <a:buClr>
                <a:srgbClr val="CC0066"/>
              </a:buClr>
              <a:buSzPct val="110000"/>
              <a:buFont typeface="Wingdings" panose="05000000000000000000" pitchFamily="2" charset="2"/>
              <a:buChar char="v"/>
            </a:pPr>
            <a:r>
              <a:rPr lang="zh-CN" altLang="en-US" sz="2800" b="1" dirty="0">
                <a:solidFill>
                  <a:srgbClr val="000000"/>
                </a:solidFill>
                <a:latin typeface="Tahoma" panose="020B0604030504040204" pitchFamily="34" charset="0"/>
                <a:ea typeface="宋体" panose="02010600030101010101" pitchFamily="2" charset="-122"/>
              </a:rPr>
              <a:t>半透膜两边是相同浓度的蔗糖溶液，能不能发生渗透？</a:t>
            </a:r>
            <a:endParaRPr lang="zh-CN" altLang="en-US" sz="2800" b="1" dirty="0">
              <a:solidFill>
                <a:srgbClr val="000000"/>
              </a:solidFill>
              <a:latin typeface="Tahoma" panose="020B0604030504040204" pitchFamily="34" charset="0"/>
              <a:ea typeface="宋体" panose="02010600030101010101" pitchFamily="2" charset="-122"/>
            </a:endParaRPr>
          </a:p>
        </p:txBody>
      </p:sp>
      <p:sp>
        <p:nvSpPr>
          <p:cNvPr id="36" name="Text Box 15"/>
          <p:cNvSpPr txBox="1">
            <a:spLocks noChangeArrowheads="1"/>
          </p:cNvSpPr>
          <p:nvPr/>
        </p:nvSpPr>
        <p:spPr bwMode="auto">
          <a:xfrm>
            <a:off x="228600" y="2947988"/>
            <a:ext cx="4114800" cy="590550"/>
          </a:xfrm>
          <a:prstGeom prst="rect">
            <a:avLst/>
          </a:prstGeom>
          <a:noFill/>
          <a:ln>
            <a:noFill/>
          </a:ln>
          <a:effectLst/>
        </p:spPr>
        <p:txBody>
          <a:bodyPr>
            <a:spAutoFit/>
          </a:bodyPr>
          <a:lstStyle/>
          <a:p>
            <a:pPr marL="457200" marR="0" indent="-457200" algn="just" defTabSz="914400" eaLnBrk="1" fontAlgn="auto" hangingPunct="1">
              <a:lnSpc>
                <a:spcPct val="110000"/>
              </a:lnSpc>
              <a:spcBef>
                <a:spcPct val="5000"/>
              </a:spcBef>
              <a:spcAft>
                <a:spcPts val="0"/>
              </a:spcAft>
              <a:buClr>
                <a:srgbClr val="FF0066"/>
              </a:buClr>
              <a:buSzTx/>
              <a:buFont typeface="Wingdings" panose="05000000000000000000" pitchFamily="2" charset="2"/>
              <a:buChar char="Ø"/>
              <a:defRPr/>
            </a:pPr>
            <a:r>
              <a:rPr kumimoji="1" lang="zh-CN" altLang="en-US" sz="3200" b="1" kern="1200" cap="none" spc="0" normalizeH="0" baseline="0" noProof="0" dirty="0">
                <a:solidFill>
                  <a:srgbClr val="000000"/>
                </a:solidFill>
                <a:latin typeface="Arial" panose="020B0604020202020204" pitchFamily="34" charset="0"/>
                <a:ea typeface="宋体" panose="02010600030101010101" pitchFamily="2" charset="-122"/>
                <a:cs typeface="+mn-cs"/>
              </a:rPr>
              <a:t>膜两边有</a:t>
            </a:r>
            <a:r>
              <a:rPr kumimoji="1" lang="zh-CN" altLang="en-US" sz="3200" b="1" kern="1200" cap="none" spc="0" normalizeH="0" baseline="0" noProof="0" dirty="0">
                <a:solidFill>
                  <a:srgbClr val="000099"/>
                </a:solidFill>
                <a:effectLst>
                  <a:outerShdw blurRad="38100" dist="38100" dir="2700000" algn="tl">
                    <a:srgbClr val="000000">
                      <a:alpha val="43137"/>
                    </a:srgbClr>
                  </a:outerShdw>
                </a:effectLst>
                <a:latin typeface="宋体" panose="02010600030101010101" pitchFamily="2" charset="-122"/>
                <a:ea typeface="+mn-ea"/>
                <a:cs typeface="+mn-cs"/>
              </a:rPr>
              <a:t>浓度差</a:t>
            </a:r>
            <a:endParaRPr kumimoji="1" lang="zh-CN" altLang="en-US" sz="3200" b="1" kern="1200" cap="none" spc="0" normalizeH="0" baseline="0" noProof="0" dirty="0">
              <a:solidFill>
                <a:srgbClr val="000099"/>
              </a:solidFill>
              <a:effectLst>
                <a:outerShdw blurRad="38100" dist="38100" dir="2700000" algn="tl">
                  <a:srgbClr val="000000">
                    <a:alpha val="43137"/>
                  </a:srgbClr>
                </a:outerShdw>
              </a:effectLst>
              <a:latin typeface="宋体" panose="02010600030101010101" pitchFamily="2" charset="-122"/>
              <a:ea typeface="+mn-ea"/>
              <a:cs typeface="+mn-cs"/>
            </a:endParaRPr>
          </a:p>
        </p:txBody>
      </p:sp>
      <p:sp>
        <p:nvSpPr>
          <p:cNvPr id="76810" name="灯片编号占位符 3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7" name="标题 1"/>
          <p:cNvSpPr txBox="1"/>
          <p:nvPr/>
        </p:nvSpPr>
        <p:spPr>
          <a:xfrm>
            <a:off x="2751138" y="204788"/>
            <a:ext cx="4495800" cy="1143000"/>
          </a:xfrm>
          <a:prstGeom prst="rect">
            <a:avLst/>
          </a:prstGeom>
        </p:spPr>
        <p:txBody>
          <a:bodyPr>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small" spc="0" normalizeH="0" baseline="0" noProof="0" dirty="0" smtClean="0">
                <a:ln>
                  <a:noFill/>
                </a:ln>
                <a:solidFill>
                  <a:srgbClr val="C00000"/>
                </a:solidFill>
                <a:effectLst>
                  <a:outerShdw blurRad="38100" dist="38100" dir="2700000" algn="tl">
                    <a:srgbClr val="000000">
                      <a:alpha val="43137"/>
                    </a:srgbClr>
                  </a:outerShdw>
                </a:effectLst>
                <a:uLnTx/>
                <a:uFillTx/>
                <a:latin typeface="+mj-lt"/>
                <a:ea typeface="+mj-ea"/>
                <a:cs typeface="+mj-cs"/>
              </a:rPr>
              <a:t>二、渗透现象</a:t>
            </a:r>
            <a:endParaRPr kumimoji="0" lang="zh-CN" altLang="en-US" sz="3600" b="1" i="0" u="none" strike="noStrike" kern="1200" cap="small" spc="0" normalizeH="0" baseline="0" noProof="0" dirty="0">
              <a:ln>
                <a:noFill/>
              </a:ln>
              <a:solidFill>
                <a:srgbClr val="C00000"/>
              </a:solidFill>
              <a:effectLst>
                <a:outerShdw blurRad="38100" dist="38100" dir="2700000" algn="tl">
                  <a:srgbClr val="000000">
                    <a:alpha val="43137"/>
                  </a:srgbClr>
                </a:outerShdw>
              </a:effectLst>
              <a:uLnTx/>
              <a:uFillTx/>
              <a:latin typeface="+mj-lt"/>
              <a:ea typeface="+mj-ea"/>
              <a:cs typeface="+mj-cs"/>
            </a:endParaRPr>
          </a:p>
        </p:txBody>
      </p:sp>
      <p:sp>
        <p:nvSpPr>
          <p:cNvPr id="38" name="右箭头 37"/>
          <p:cNvSpPr/>
          <p:nvPr/>
        </p:nvSpPr>
        <p:spPr>
          <a:xfrm>
            <a:off x="2667000" y="541020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右箭头 39"/>
          <p:cNvSpPr/>
          <p:nvPr/>
        </p:nvSpPr>
        <p:spPr>
          <a:xfrm>
            <a:off x="2209800" y="4572000"/>
            <a:ext cx="838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 name="右箭头 40"/>
          <p:cNvSpPr/>
          <p:nvPr/>
        </p:nvSpPr>
        <p:spPr>
          <a:xfrm>
            <a:off x="5715000" y="4572000"/>
            <a:ext cx="762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xEl>
                                              <p:charRg st="0" end="25"/>
                                            </p:txEl>
                                          </p:spTgt>
                                        </p:tgtEl>
                                        <p:attrNameLst>
                                          <p:attrName>style.visibility</p:attrName>
                                        </p:attrNameLst>
                                      </p:cBhvr>
                                      <p:to>
                                        <p:strVal val="visible"/>
                                      </p:to>
                                    </p:set>
                                    <p:animEffect transition="in" filter="fade">
                                      <p:cBhvr>
                                        <p:cTn id="7" dur="500"/>
                                        <p:tgtEl>
                                          <p:spTgt spid="35">
                                            <p:txEl>
                                              <p:charRg st="0" end="2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charRg st="0" end="7"/>
                                            </p:txEl>
                                          </p:spTgt>
                                        </p:tgtEl>
                                        <p:attrNameLst>
                                          <p:attrName>style.visibility</p:attrName>
                                        </p:attrNameLst>
                                      </p:cBhvr>
                                      <p:to>
                                        <p:strVal val="visible"/>
                                      </p:to>
                                    </p:set>
                                    <p:animEffect transition="in" filter="wipe(left)">
                                      <p:cBhvr>
                                        <p:cTn id="17" dur="2000"/>
                                        <p:tgtEl>
                                          <p:spTgt spid="19">
                                            <p:txEl>
                                              <p:charRg st="0" end="7"/>
                                            </p:txEl>
                                          </p:spTgt>
                                        </p:tgtEl>
                                      </p:cBhvr>
                                    </p:animEffect>
                                  </p:childTnLst>
                                </p:cTn>
                              </p:par>
                              <p:par>
                                <p:cTn id="18" presetID="3" presetClass="exit" presetSubtype="10" fill="hold" grpId="1" nodeType="withEffect">
                                  <p:stCondLst>
                                    <p:cond delay="0"/>
                                  </p:stCondLst>
                                  <p:childTnLst>
                                    <p:animEffect transition="out" filter="blinds(horizontal)">
                                      <p:cBhvr>
                                        <p:cTn id="19" dur="500"/>
                                        <p:tgtEl>
                                          <p:spTgt spid="35">
                                            <p:txEl>
                                              <p:charRg st="0" end="25"/>
                                            </p:txEl>
                                          </p:spTgt>
                                        </p:tgtEl>
                                      </p:cBhvr>
                                    </p:animEffect>
                                    <p:set>
                                      <p:cBhvr>
                                        <p:cTn id="20" dur="1" fill="hold">
                                          <p:stCondLst>
                                            <p:cond delay="499"/>
                                          </p:stCondLst>
                                        </p:cTn>
                                        <p:tgtEl>
                                          <p:spTgt spid="35">
                                            <p:txEl>
                                              <p:charRg st="0" end="25"/>
                                            </p:txEl>
                                          </p:spTgt>
                                        </p:tgtEl>
                                        <p:attrNameLst>
                                          <p:attrName>style.visibility</p:attrName>
                                        </p:attrNameLst>
                                      </p:cBhvr>
                                      <p:to>
                                        <p:strVal val="hidden"/>
                                      </p:to>
                                    </p:set>
                                  </p:childTnLst>
                                </p:cTn>
                              </p:par>
                              <p:par>
                                <p:cTn id="21" presetID="3" presetClass="exit" presetSubtype="10" fill="hold" grpId="1" nodeType="withEffect">
                                  <p:stCondLst>
                                    <p:cond delay="0"/>
                                  </p:stCondLst>
                                  <p:childTnLst>
                                    <p:animEffect transition="out" filter="blinds(horizontal)">
                                      <p:cBhvr>
                                        <p:cTn id="22" dur="500"/>
                                        <p:tgtEl>
                                          <p:spTgt spid="35"/>
                                        </p:tgtEl>
                                      </p:cBhvr>
                                    </p:animEffect>
                                    <p:set>
                                      <p:cBhvr>
                                        <p:cTn id="23" dur="1" fill="hold">
                                          <p:stCondLst>
                                            <p:cond delay="499"/>
                                          </p:stCondLst>
                                        </p:cTn>
                                        <p:tgtEl>
                                          <p:spTgt spid="3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
                                            <p:txEl>
                                              <p:charRg st="0" end="8"/>
                                            </p:txEl>
                                          </p:spTgt>
                                        </p:tgtEl>
                                        <p:attrNameLst>
                                          <p:attrName>style.visibility</p:attrName>
                                        </p:attrNameLst>
                                      </p:cBhvr>
                                      <p:to>
                                        <p:strVal val="visible"/>
                                      </p:to>
                                    </p:set>
                                    <p:animEffect transition="in" filter="wipe(left)">
                                      <p:cBhvr>
                                        <p:cTn id="28" dur="2000"/>
                                        <p:tgtEl>
                                          <p:spTgt spid="36">
                                            <p:txEl>
                                              <p:charRg st="0"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500" fill="hold"/>
                                        <p:tgtEl>
                                          <p:spTgt spid="40"/>
                                        </p:tgtEl>
                                        <p:attrNameLst>
                                          <p:attrName>ppt_x</p:attrName>
                                        </p:attrNameLst>
                                      </p:cBhvr>
                                      <p:tavLst>
                                        <p:tav tm="0">
                                          <p:val>
                                            <p:strVal val="#ppt_x"/>
                                          </p:val>
                                        </p:tav>
                                        <p:tav tm="100000">
                                          <p:val>
                                            <p:strVal val="#ppt_x"/>
                                          </p:val>
                                        </p:tav>
                                      </p:tavLst>
                                    </p:anim>
                                    <p:anim calcmode="lin" valueType="num">
                                      <p:cBhvr additive="base">
                                        <p:cTn id="4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35" grpId="0" build="p"/>
      <p:bldP spid="35" grpId="1" animBg="1" build="allAtOnce"/>
      <p:bldP spid="36" grpId="0" build="p"/>
      <p:bldP spid="38" grpId="0" animBg="1"/>
      <p:bldP spid="40" grpId="0" animBg="1"/>
      <p:bldP spid="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7826" name="Picture 4" descr="蔗糖"/>
          <p:cNvPicPr>
            <a:picLocks noChangeAspect="1"/>
          </p:cNvPicPr>
          <p:nvPr/>
        </p:nvPicPr>
        <p:blipFill>
          <a:blip r:embed="rId1"/>
          <a:srcRect l="46126" t="21689"/>
          <a:stretch>
            <a:fillRect/>
          </a:stretch>
        </p:blipFill>
        <p:spPr>
          <a:xfrm>
            <a:off x="2159000" y="2544763"/>
            <a:ext cx="1155700" cy="2197100"/>
          </a:xfrm>
          <a:prstGeom prst="rect">
            <a:avLst/>
          </a:prstGeom>
          <a:noFill/>
          <a:ln w="9525">
            <a:noFill/>
          </a:ln>
        </p:spPr>
      </p:pic>
      <p:pic>
        <p:nvPicPr>
          <p:cNvPr id="77827" name="Picture 5" descr="水"/>
          <p:cNvPicPr>
            <a:picLocks noChangeAspect="1"/>
          </p:cNvPicPr>
          <p:nvPr/>
        </p:nvPicPr>
        <p:blipFill>
          <a:blip r:embed="rId2"/>
          <a:srcRect t="36833" r="50319"/>
          <a:stretch>
            <a:fillRect/>
          </a:stretch>
        </p:blipFill>
        <p:spPr>
          <a:xfrm>
            <a:off x="1079500" y="2971800"/>
            <a:ext cx="1066800" cy="1771650"/>
          </a:xfrm>
          <a:prstGeom prst="rect">
            <a:avLst/>
          </a:prstGeom>
          <a:noFill/>
          <a:ln w="9525">
            <a:noFill/>
          </a:ln>
        </p:spPr>
      </p:pic>
      <p:sp>
        <p:nvSpPr>
          <p:cNvPr id="77828" name="AutoShape 6"/>
          <p:cNvSpPr/>
          <p:nvPr/>
        </p:nvSpPr>
        <p:spPr>
          <a:xfrm>
            <a:off x="0" y="4114800"/>
            <a:ext cx="838200" cy="381000"/>
          </a:xfrm>
          <a:prstGeom prst="callout2">
            <a:avLst>
              <a:gd name="adj1" fmla="val 30000"/>
              <a:gd name="adj2" fmla="val 111111"/>
              <a:gd name="adj3" fmla="val 30000"/>
              <a:gd name="adj4" fmla="val 111111"/>
              <a:gd name="adj5" fmla="val -25833"/>
              <a:gd name="adj6" fmla="val 159491"/>
            </a:avLst>
          </a:prstGeom>
          <a:noFill/>
          <a:ln w="12700" cap="flat" cmpd="sng">
            <a:solidFill>
              <a:schemeClr val="tx1"/>
            </a:solidFill>
            <a:prstDash val="solid"/>
            <a:miter/>
            <a:headEnd type="none" w="med" len="med"/>
            <a:tailEnd type="none" w="med" len="med"/>
          </a:ln>
        </p:spPr>
        <p:txBody>
          <a:bodyPr tIns="0" rIns="0"/>
          <a:p>
            <a:pPr eaLnBrk="1" hangingPunct="1"/>
            <a:r>
              <a:rPr lang="zh-CN" altLang="en-US" sz="2400" b="1" dirty="0">
                <a:latin typeface="Arial" panose="020B0604020202020204" pitchFamily="34" charset="0"/>
                <a:ea typeface="宋体" panose="02010600030101010101" pitchFamily="2" charset="-122"/>
              </a:rPr>
              <a:t>纯水</a:t>
            </a:r>
            <a:endParaRPr lang="zh-CN" altLang="en-US" sz="2400" b="1" dirty="0">
              <a:latin typeface="Arial" panose="020B0604020202020204" pitchFamily="34" charset="0"/>
              <a:ea typeface="宋体" panose="02010600030101010101" pitchFamily="2" charset="-122"/>
            </a:endParaRPr>
          </a:p>
        </p:txBody>
      </p:sp>
      <p:sp>
        <p:nvSpPr>
          <p:cNvPr id="198663" name="Rectangle 7"/>
          <p:cNvSpPr/>
          <p:nvPr/>
        </p:nvSpPr>
        <p:spPr>
          <a:xfrm>
            <a:off x="1079500" y="2540000"/>
            <a:ext cx="485775" cy="431800"/>
          </a:xfrm>
          <a:prstGeom prst="rect">
            <a:avLst/>
          </a:prstGeom>
          <a:solidFill>
            <a:srgbClr val="33CCCC"/>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8664" name="Rectangle 8"/>
          <p:cNvSpPr/>
          <p:nvPr/>
        </p:nvSpPr>
        <p:spPr>
          <a:xfrm>
            <a:off x="2806700" y="2120900"/>
            <a:ext cx="485775" cy="431800"/>
          </a:xfrm>
          <a:prstGeom prst="rect">
            <a:avLst/>
          </a:prstGeom>
          <a:solidFill>
            <a:srgbClr val="80FF80"/>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7831" name="Line 9"/>
          <p:cNvSpPr/>
          <p:nvPr/>
        </p:nvSpPr>
        <p:spPr>
          <a:xfrm>
            <a:off x="762000" y="2549525"/>
            <a:ext cx="2928938" cy="0"/>
          </a:xfrm>
          <a:prstGeom prst="line">
            <a:avLst/>
          </a:prstGeom>
          <a:ln w="12700" cap="flat" cmpd="sng">
            <a:solidFill>
              <a:schemeClr val="tx1"/>
            </a:solidFill>
            <a:prstDash val="dash"/>
            <a:headEnd type="none" w="med" len="med"/>
            <a:tailEnd type="none" w="med" len="med"/>
          </a:ln>
        </p:spPr>
      </p:sp>
      <p:sp>
        <p:nvSpPr>
          <p:cNvPr id="77832" name="Line 18"/>
          <p:cNvSpPr/>
          <p:nvPr/>
        </p:nvSpPr>
        <p:spPr>
          <a:xfrm>
            <a:off x="2166938" y="4195763"/>
            <a:ext cx="0" cy="552450"/>
          </a:xfrm>
          <a:prstGeom prst="line">
            <a:avLst/>
          </a:prstGeom>
          <a:ln w="38100" cap="flat" cmpd="sng">
            <a:solidFill>
              <a:schemeClr val="accent2"/>
            </a:solidFill>
            <a:prstDash val="solid"/>
            <a:headEnd type="none" w="med" len="med"/>
            <a:tailEnd type="none" w="med" len="med"/>
          </a:ln>
        </p:spPr>
      </p:sp>
      <p:sp>
        <p:nvSpPr>
          <p:cNvPr id="77833" name="AutoShape 50"/>
          <p:cNvSpPr/>
          <p:nvPr/>
        </p:nvSpPr>
        <p:spPr>
          <a:xfrm>
            <a:off x="228600" y="5105400"/>
            <a:ext cx="1219200" cy="381000"/>
          </a:xfrm>
          <a:prstGeom prst="callout2">
            <a:avLst>
              <a:gd name="adj1" fmla="val 30000"/>
              <a:gd name="adj2" fmla="val 106250"/>
              <a:gd name="adj3" fmla="val 30000"/>
              <a:gd name="adj4" fmla="val 106250"/>
              <a:gd name="adj5" fmla="val -103750"/>
              <a:gd name="adj6" fmla="val 159245"/>
            </a:avLst>
          </a:prstGeom>
          <a:noFill/>
          <a:ln w="12700" cap="flat" cmpd="sng">
            <a:solidFill>
              <a:schemeClr val="tx1"/>
            </a:solidFill>
            <a:prstDash val="solid"/>
            <a:miter/>
            <a:headEnd type="none" w="med" len="med"/>
            <a:tailEnd type="none" w="med" len="med"/>
          </a:ln>
        </p:spPr>
        <p:txBody>
          <a:bodyPr tIns="0" rIns="0"/>
          <a:p>
            <a:pPr eaLnBrk="1" hangingPunct="1"/>
            <a:r>
              <a:rPr lang="zh-CN" altLang="en-US" sz="2400" b="1" dirty="0">
                <a:latin typeface="Arial" panose="020B0604020202020204" pitchFamily="34" charset="0"/>
                <a:ea typeface="宋体" panose="02010600030101010101" pitchFamily="2" charset="-122"/>
              </a:rPr>
              <a:t>半透膜</a:t>
            </a:r>
            <a:endParaRPr lang="zh-CN" altLang="en-US" sz="2400" b="1" dirty="0">
              <a:latin typeface="Arial" panose="020B0604020202020204" pitchFamily="34" charset="0"/>
              <a:ea typeface="宋体" panose="02010600030101010101" pitchFamily="2" charset="-122"/>
            </a:endParaRPr>
          </a:p>
        </p:txBody>
      </p:sp>
      <p:sp>
        <p:nvSpPr>
          <p:cNvPr id="77834" name="Rectangle 52"/>
          <p:cNvSpPr/>
          <p:nvPr/>
        </p:nvSpPr>
        <p:spPr>
          <a:xfrm>
            <a:off x="3352800" y="4114800"/>
            <a:ext cx="990600" cy="784225"/>
          </a:xfrm>
          <a:prstGeom prst="rect">
            <a:avLst/>
          </a:prstGeom>
          <a:noFill/>
          <a:ln w="9525">
            <a:noFill/>
          </a:ln>
        </p:spPr>
        <p:txBody>
          <a:bodyPr lIns="0" tIns="0">
            <a:spAutoFit/>
          </a:bodyPr>
          <a:p>
            <a:pPr eaLnBrk="1" hangingPunct="1"/>
            <a:r>
              <a:rPr lang="zh-CN" altLang="en-US" sz="2400" b="1" dirty="0">
                <a:latin typeface="Arial" panose="020B0604020202020204" pitchFamily="34" charset="0"/>
                <a:ea typeface="宋体" panose="02010600030101010101" pitchFamily="2" charset="-122"/>
              </a:rPr>
              <a:t>蔗糖溶液</a:t>
            </a:r>
            <a:endParaRPr lang="zh-CN" altLang="en-US" sz="2400" b="1" dirty="0">
              <a:latin typeface="Arial" panose="020B0604020202020204" pitchFamily="34" charset="0"/>
              <a:ea typeface="宋体" panose="02010600030101010101" pitchFamily="2" charset="-122"/>
            </a:endParaRPr>
          </a:p>
        </p:txBody>
      </p:sp>
      <p:sp>
        <p:nvSpPr>
          <p:cNvPr id="77835" name="Line 53"/>
          <p:cNvSpPr/>
          <p:nvPr/>
        </p:nvSpPr>
        <p:spPr>
          <a:xfrm>
            <a:off x="3124200" y="3886200"/>
            <a:ext cx="304800" cy="228600"/>
          </a:xfrm>
          <a:prstGeom prst="line">
            <a:avLst/>
          </a:prstGeom>
          <a:ln w="12700" cap="flat" cmpd="sng">
            <a:solidFill>
              <a:schemeClr val="tx1"/>
            </a:solidFill>
            <a:prstDash val="solid"/>
            <a:headEnd type="none" w="med" len="med"/>
            <a:tailEnd type="none" w="med" len="med"/>
          </a:ln>
        </p:spPr>
      </p:sp>
      <p:pic>
        <p:nvPicPr>
          <p:cNvPr id="77836" name="Picture 17" descr="u型管"/>
          <p:cNvPicPr>
            <a:picLocks noChangeAspect="1"/>
          </p:cNvPicPr>
          <p:nvPr/>
        </p:nvPicPr>
        <p:blipFill>
          <a:blip r:embed="rId3"/>
          <a:stretch>
            <a:fillRect/>
          </a:stretch>
        </p:blipFill>
        <p:spPr>
          <a:xfrm>
            <a:off x="1066800" y="1905000"/>
            <a:ext cx="2243138" cy="2852738"/>
          </a:xfrm>
          <a:prstGeom prst="rect">
            <a:avLst/>
          </a:prstGeom>
          <a:noFill/>
          <a:ln w="9525">
            <a:noFill/>
          </a:ln>
        </p:spPr>
      </p:pic>
      <p:sp>
        <p:nvSpPr>
          <p:cNvPr id="26" name="Rectangle 9"/>
          <p:cNvSpPr/>
          <p:nvPr/>
        </p:nvSpPr>
        <p:spPr>
          <a:xfrm>
            <a:off x="4114800" y="1066800"/>
            <a:ext cx="4724400" cy="649288"/>
          </a:xfrm>
          <a:prstGeom prst="rect">
            <a:avLst/>
          </a:prstGeom>
          <a:noFill/>
          <a:ln w="9525">
            <a:noFill/>
          </a:ln>
        </p:spPr>
        <p:txBody>
          <a:bodyPr/>
          <a:p>
            <a:pPr marL="342900" indent="-342900" eaLnBrk="1" hangingPunct="1">
              <a:spcBef>
                <a:spcPct val="20000"/>
              </a:spcBef>
              <a:buClr>
                <a:srgbClr val="CC0066"/>
              </a:buClr>
              <a:buSzPct val="110000"/>
              <a:buFont typeface="Wingdings" panose="05000000000000000000" pitchFamily="2" charset="2"/>
              <a:buChar char="v"/>
            </a:pPr>
            <a:r>
              <a:rPr lang="zh-CN" altLang="en-US" sz="3200" b="1" dirty="0">
                <a:solidFill>
                  <a:srgbClr val="000000"/>
                </a:solidFill>
                <a:latin typeface="Tahoma" panose="020B0604030504040204" pitchFamily="34" charset="0"/>
                <a:ea typeface="宋体" panose="02010600030101010101" pitchFamily="2" charset="-122"/>
              </a:rPr>
              <a:t>如何阻止渗透的发生？</a:t>
            </a:r>
            <a:endParaRPr lang="zh-CN" altLang="en-US" sz="3200" b="1" dirty="0">
              <a:solidFill>
                <a:srgbClr val="000000"/>
              </a:solidFill>
              <a:latin typeface="Tahoma" panose="020B0604030504040204" pitchFamily="34" charset="0"/>
              <a:ea typeface="宋体" panose="02010600030101010101" pitchFamily="2" charset="-122"/>
            </a:endParaRPr>
          </a:p>
        </p:txBody>
      </p:sp>
      <p:sp>
        <p:nvSpPr>
          <p:cNvPr id="27" name="Rectangle 9"/>
          <p:cNvSpPr/>
          <p:nvPr/>
        </p:nvSpPr>
        <p:spPr>
          <a:xfrm>
            <a:off x="4038600" y="1676400"/>
            <a:ext cx="4876800" cy="2590800"/>
          </a:xfrm>
          <a:prstGeom prst="rect">
            <a:avLst/>
          </a:prstGeom>
          <a:noFill/>
          <a:ln w="9525">
            <a:noFill/>
          </a:ln>
        </p:spPr>
        <p:txBody>
          <a:bodyPr/>
          <a:p>
            <a:pPr marL="342900" indent="-342900" eaLnBrk="1" hangingPunct="1">
              <a:lnSpc>
                <a:spcPct val="150000"/>
              </a:lnSpc>
              <a:spcBef>
                <a:spcPct val="20000"/>
              </a:spcBef>
              <a:buClr>
                <a:srgbClr val="CC0066"/>
              </a:buClr>
              <a:buSzPct val="110000"/>
              <a:buFont typeface="Wingdings" panose="05000000000000000000" pitchFamily="2" charset="2"/>
              <a:buChar char="v"/>
            </a:pPr>
            <a:r>
              <a:rPr lang="zh-CN" altLang="en-US" sz="3200" b="1" dirty="0">
                <a:latin typeface="楷体_GB2312" pitchFamily="49" charset="-122"/>
                <a:ea typeface="宋体" panose="02010600030101010101" pitchFamily="2" charset="-122"/>
              </a:rPr>
              <a:t>为阻止渗透现象的发生，在</a:t>
            </a:r>
            <a:r>
              <a:rPr lang="zh-CN" altLang="en-US" sz="3200" b="1" dirty="0">
                <a:solidFill>
                  <a:srgbClr val="0000FF"/>
                </a:solidFill>
                <a:latin typeface="楷体_GB2312" pitchFamily="49" charset="-122"/>
                <a:ea typeface="宋体" panose="02010600030101010101" pitchFamily="2" charset="-122"/>
              </a:rPr>
              <a:t>溶液液面</a:t>
            </a:r>
            <a:r>
              <a:rPr lang="zh-CN" altLang="en-US" sz="3200" b="1" dirty="0">
                <a:latin typeface="楷体_GB2312" pitchFamily="49" charset="-122"/>
                <a:ea typeface="宋体" panose="02010600030101010101" pitchFamily="2" charset="-122"/>
              </a:rPr>
              <a:t>上方施加额外的</a:t>
            </a:r>
            <a:r>
              <a:rPr lang="zh-CN" altLang="en-US" sz="3200" b="1" dirty="0">
                <a:solidFill>
                  <a:srgbClr val="0000FF"/>
                </a:solidFill>
                <a:latin typeface="楷体_GB2312" pitchFamily="49" charset="-122"/>
                <a:ea typeface="宋体" panose="02010600030101010101" pitchFamily="2" charset="-122"/>
              </a:rPr>
              <a:t>压力</a:t>
            </a:r>
            <a:r>
              <a:rPr lang="zh-CN" altLang="en-US" sz="3200" b="1" dirty="0">
                <a:latin typeface="楷体_GB2312" pitchFamily="49" charset="-122"/>
                <a:ea typeface="宋体" panose="02010600030101010101" pitchFamily="2" charset="-122"/>
              </a:rPr>
              <a:t>，称为</a:t>
            </a:r>
            <a:r>
              <a:rPr lang="zh-CN" altLang="en-US" sz="3200" b="1" dirty="0">
                <a:solidFill>
                  <a:srgbClr val="CC0000"/>
                </a:solidFill>
                <a:latin typeface="楷体_GB2312" pitchFamily="49" charset="-122"/>
                <a:ea typeface="宋体" panose="02010600030101010101" pitchFamily="2" charset="-122"/>
              </a:rPr>
              <a:t>渗透压</a:t>
            </a:r>
            <a:r>
              <a:rPr lang="zh-CN" altLang="en-US" sz="3200" b="1" dirty="0">
                <a:latin typeface="楷体_GB2312" pitchFamily="49" charset="-122"/>
                <a:ea typeface="宋体" panose="02010600030101010101" pitchFamily="2" charset="-122"/>
              </a:rPr>
              <a:t>。</a:t>
            </a:r>
            <a:endParaRPr lang="zh-CN" altLang="en-US" sz="3200" b="1" dirty="0">
              <a:solidFill>
                <a:srgbClr val="000000"/>
              </a:solidFill>
              <a:latin typeface="Tahoma" panose="020B0604030504040204" pitchFamily="34" charset="0"/>
              <a:ea typeface="宋体" panose="02010600030101010101" pitchFamily="2" charset="-122"/>
            </a:endParaRPr>
          </a:p>
        </p:txBody>
      </p:sp>
      <p:sp>
        <p:nvSpPr>
          <p:cNvPr id="29" name="Text Box 17"/>
          <p:cNvSpPr txBox="1"/>
          <p:nvPr/>
        </p:nvSpPr>
        <p:spPr>
          <a:xfrm>
            <a:off x="4419600" y="4114800"/>
            <a:ext cx="4572000" cy="1200150"/>
          </a:xfrm>
          <a:prstGeom prst="rect">
            <a:avLst/>
          </a:prstGeom>
          <a:noFill/>
          <a:ln w="9525">
            <a:noFill/>
          </a:ln>
        </p:spPr>
        <p:txBody>
          <a:bodyPr>
            <a:spAutoFit/>
          </a:bodyPr>
          <a:p>
            <a:pPr algn="just" eaLnBrk="1" hangingPunct="1">
              <a:lnSpc>
                <a:spcPct val="110000"/>
              </a:lnSpc>
              <a:spcBef>
                <a:spcPct val="5000"/>
              </a:spcBef>
              <a:buNone/>
            </a:pPr>
            <a:r>
              <a:rPr lang="zh-CN" altLang="en-US" sz="3200" b="1" dirty="0">
                <a:solidFill>
                  <a:srgbClr val="000000"/>
                </a:solidFill>
                <a:latin typeface="Times New Roman" panose="02020603050405020304" pitchFamily="18" charset="0"/>
                <a:ea typeface="宋体" panose="02010600030101010101" pitchFamily="2" charset="-122"/>
              </a:rPr>
              <a:t>符号</a:t>
            </a:r>
            <a:r>
              <a:rPr lang="en-US" altLang="zh-CN" sz="3200" b="1" dirty="0">
                <a:solidFill>
                  <a:srgbClr val="000000"/>
                </a:solidFill>
                <a:latin typeface="Times New Roman" panose="02020603050405020304" pitchFamily="18" charset="0"/>
                <a:ea typeface="宋体" panose="02010600030101010101" pitchFamily="2" charset="-122"/>
              </a:rPr>
              <a:t>:</a:t>
            </a:r>
            <a:r>
              <a:rPr lang="en-US" altLang="zh-CN" sz="3200" b="1" i="1" dirty="0">
                <a:solidFill>
                  <a:srgbClr val="FF0000"/>
                </a:solidFill>
                <a:latin typeface="Times New Roman" panose="02020603050405020304" pitchFamily="18" charset="0"/>
                <a:ea typeface="宋体" panose="02010600030101010101" pitchFamily="2" charset="-122"/>
              </a:rPr>
              <a:t>Π</a:t>
            </a:r>
            <a:endParaRPr lang="en-US" altLang="zh-CN" sz="3200" b="1" dirty="0">
              <a:solidFill>
                <a:srgbClr val="000000"/>
              </a:solidFill>
              <a:latin typeface="Times New Roman" panose="02020603050405020304" pitchFamily="18" charset="0"/>
              <a:ea typeface="宋体" panose="02010600030101010101" pitchFamily="2" charset="-122"/>
            </a:endParaRPr>
          </a:p>
          <a:p>
            <a:pPr algn="just" eaLnBrk="1" hangingPunct="1">
              <a:lnSpc>
                <a:spcPct val="110000"/>
              </a:lnSpc>
              <a:spcBef>
                <a:spcPct val="5000"/>
              </a:spcBef>
              <a:buNone/>
            </a:pPr>
            <a:r>
              <a:rPr lang="zh-CN" altLang="en-US" sz="3200" b="1" dirty="0">
                <a:solidFill>
                  <a:srgbClr val="000000"/>
                </a:solidFill>
                <a:latin typeface="Times New Roman" panose="02020603050405020304" pitchFamily="18" charset="0"/>
                <a:ea typeface="宋体" panose="02010600030101010101" pitchFamily="2" charset="-122"/>
              </a:rPr>
              <a:t>单位</a:t>
            </a:r>
            <a:r>
              <a:rPr lang="en-US" altLang="zh-CN" sz="3200" b="1" dirty="0">
                <a:solidFill>
                  <a:srgbClr val="000000"/>
                </a:solidFill>
                <a:latin typeface="Times New Roman" panose="02020603050405020304" pitchFamily="18" charset="0"/>
                <a:ea typeface="宋体" panose="02010600030101010101" pitchFamily="2" charset="-122"/>
              </a:rPr>
              <a:t>:</a:t>
            </a:r>
            <a:r>
              <a:rPr lang="en-US" altLang="zh-CN" sz="3200" b="1" dirty="0">
                <a:solidFill>
                  <a:srgbClr val="FF0000"/>
                </a:solidFill>
                <a:latin typeface="Times New Roman" panose="02020603050405020304" pitchFamily="18" charset="0"/>
                <a:ea typeface="宋体" panose="02010600030101010101" pitchFamily="2" charset="-122"/>
              </a:rPr>
              <a:t>Pa</a:t>
            </a:r>
            <a:r>
              <a:rPr lang="zh-CN" altLang="en-US" sz="3200" b="1" dirty="0">
                <a:solidFill>
                  <a:srgbClr val="FF0000"/>
                </a:solidFill>
                <a:latin typeface="Times New Roman" panose="02020603050405020304" pitchFamily="18" charset="0"/>
                <a:ea typeface="宋体" panose="02010600030101010101" pitchFamily="2" charset="-122"/>
              </a:rPr>
              <a:t>或</a:t>
            </a:r>
            <a:r>
              <a:rPr lang="en-US" altLang="zh-CN" sz="3200" b="1" dirty="0">
                <a:solidFill>
                  <a:srgbClr val="FF0000"/>
                </a:solidFill>
                <a:latin typeface="Times New Roman" panose="02020603050405020304" pitchFamily="18" charset="0"/>
                <a:ea typeface="宋体" panose="02010600030101010101" pitchFamily="2" charset="-122"/>
              </a:rPr>
              <a:t>kPa</a:t>
            </a:r>
            <a:endParaRPr lang="en-US" altLang="zh-CN" sz="3200" b="1" dirty="0">
              <a:solidFill>
                <a:srgbClr val="FF0000"/>
              </a:solidFill>
              <a:latin typeface="Times New Roman" panose="02020603050405020304" pitchFamily="18" charset="0"/>
              <a:ea typeface="宋体" panose="02010600030101010101" pitchFamily="2" charset="-122"/>
            </a:endParaRPr>
          </a:p>
        </p:txBody>
      </p:sp>
      <p:grpSp>
        <p:nvGrpSpPr>
          <p:cNvPr id="2" name="组合 5"/>
          <p:cNvGrpSpPr/>
          <p:nvPr/>
        </p:nvGrpSpPr>
        <p:grpSpPr>
          <a:xfrm>
            <a:off x="2819400" y="1219200"/>
            <a:ext cx="457200" cy="914400"/>
            <a:chOff x="2819400" y="1905000"/>
            <a:chExt cx="457200" cy="914400"/>
          </a:xfrm>
        </p:grpSpPr>
        <p:sp>
          <p:nvSpPr>
            <p:cNvPr id="77846" name="AutoShape 59"/>
            <p:cNvSpPr/>
            <p:nvPr/>
          </p:nvSpPr>
          <p:spPr>
            <a:xfrm>
              <a:off x="2895600" y="1905000"/>
              <a:ext cx="239713" cy="565150"/>
            </a:xfrm>
            <a:prstGeom prst="downArrow">
              <a:avLst>
                <a:gd name="adj1" fmla="val 50000"/>
                <a:gd name="adj2" fmla="val 58940"/>
              </a:avLst>
            </a:prstGeom>
            <a:solidFill>
              <a:srgbClr val="FFFF00"/>
            </a:solid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5" name="棱台 4"/>
            <p:cNvSpPr/>
            <p:nvPr/>
          </p:nvSpPr>
          <p:spPr>
            <a:xfrm>
              <a:off x="2819400" y="2514600"/>
              <a:ext cx="457200" cy="304800"/>
            </a:xfrm>
            <a:prstGeom prst="bevel">
              <a:avLst/>
            </a:prstGeom>
            <a:solidFill>
              <a:srgbClr val="FFFF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8" name="Rectangle 8"/>
          <p:cNvSpPr/>
          <p:nvPr/>
        </p:nvSpPr>
        <p:spPr>
          <a:xfrm>
            <a:off x="1089025" y="2209800"/>
            <a:ext cx="458788" cy="334963"/>
          </a:xfrm>
          <a:prstGeom prst="rect">
            <a:avLst/>
          </a:prstGeom>
          <a:solidFill>
            <a:srgbClr val="00B0F0"/>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31" name="Rectangle 9"/>
          <p:cNvSpPr/>
          <p:nvPr/>
        </p:nvSpPr>
        <p:spPr>
          <a:xfrm>
            <a:off x="4038600" y="2286000"/>
            <a:ext cx="4800600" cy="3048000"/>
          </a:xfrm>
          <a:prstGeom prst="rect">
            <a:avLst/>
          </a:prstGeom>
          <a:solidFill>
            <a:schemeClr val="bg1"/>
          </a:solidFill>
          <a:ln w="9525">
            <a:noFill/>
          </a:ln>
        </p:spPr>
        <p:txBody>
          <a:bodyPr/>
          <a:p>
            <a:pPr marL="342900" indent="-342900" eaLnBrk="1" hangingPunct="1">
              <a:lnSpc>
                <a:spcPct val="150000"/>
              </a:lnSpc>
              <a:spcBef>
                <a:spcPct val="20000"/>
              </a:spcBef>
              <a:buClr>
                <a:srgbClr val="CC0066"/>
              </a:buClr>
              <a:buSzPct val="110000"/>
              <a:buFont typeface="Wingdings" panose="05000000000000000000" pitchFamily="2" charset="2"/>
              <a:buChar char="v"/>
            </a:pPr>
            <a:r>
              <a:rPr lang="zh-CN" altLang="en-US" sz="3200" b="1" dirty="0">
                <a:latin typeface="楷体_GB2312" pitchFamily="49" charset="-122"/>
                <a:ea typeface="宋体" panose="02010600030101010101" pitchFamily="2" charset="-122"/>
              </a:rPr>
              <a:t>溶液中的水向纯水方向移动，纯水的液面上升，这个过程叫</a:t>
            </a:r>
            <a:r>
              <a:rPr lang="zh-CN" altLang="en-US" sz="3200" b="1" dirty="0">
                <a:solidFill>
                  <a:srgbClr val="FF0000"/>
                </a:solidFill>
                <a:latin typeface="华文行楷" panose="02010800040101010101" pitchFamily="2" charset="-122"/>
                <a:ea typeface="华文行楷" panose="02010800040101010101" pitchFamily="2" charset="-122"/>
              </a:rPr>
              <a:t>反渗透</a:t>
            </a:r>
            <a:r>
              <a:rPr lang="zh-CN" altLang="en-US" sz="3200" b="1" dirty="0">
                <a:latin typeface="楷体_GB2312" pitchFamily="49" charset="-122"/>
                <a:ea typeface="宋体" panose="02010600030101010101" pitchFamily="2" charset="-122"/>
              </a:rPr>
              <a:t>。</a:t>
            </a:r>
            <a:endParaRPr lang="zh-CN" altLang="en-US" sz="3200" b="1" dirty="0">
              <a:solidFill>
                <a:srgbClr val="000000"/>
              </a:solidFill>
              <a:latin typeface="Tahoma" panose="020B0604030504040204" pitchFamily="34" charset="0"/>
              <a:ea typeface="宋体" panose="02010600030101010101" pitchFamily="2" charset="-122"/>
            </a:endParaRPr>
          </a:p>
        </p:txBody>
      </p:sp>
      <p:sp>
        <p:nvSpPr>
          <p:cNvPr id="32" name="Rectangle 9"/>
          <p:cNvSpPr/>
          <p:nvPr/>
        </p:nvSpPr>
        <p:spPr>
          <a:xfrm>
            <a:off x="4114800" y="1066800"/>
            <a:ext cx="4800600" cy="1295400"/>
          </a:xfrm>
          <a:prstGeom prst="rect">
            <a:avLst/>
          </a:prstGeom>
          <a:solidFill>
            <a:schemeClr val="bg1"/>
          </a:solidFill>
          <a:ln w="9525">
            <a:noFill/>
          </a:ln>
        </p:spPr>
        <p:txBody>
          <a:bodyPr/>
          <a:p>
            <a:pPr marL="342900" indent="-342900" eaLnBrk="1" hangingPunct="1">
              <a:spcBef>
                <a:spcPct val="20000"/>
              </a:spcBef>
              <a:buClr>
                <a:srgbClr val="CC0066"/>
              </a:buClr>
              <a:buSzPct val="110000"/>
              <a:buFont typeface="Wingdings" panose="05000000000000000000" pitchFamily="2" charset="2"/>
              <a:buChar char="v"/>
            </a:pPr>
            <a:r>
              <a:rPr lang="zh-CN" altLang="en-US" sz="3200" b="1" dirty="0">
                <a:solidFill>
                  <a:srgbClr val="000000"/>
                </a:solidFill>
                <a:latin typeface="Tahoma" panose="020B0604030504040204" pitchFamily="34" charset="0"/>
                <a:ea typeface="宋体" panose="02010600030101010101" pitchFamily="2" charset="-122"/>
              </a:rPr>
              <a:t>当外加压力大于渗透压，会发生什么现象？</a:t>
            </a:r>
            <a:endParaRPr lang="zh-CN" altLang="en-US" sz="3200" b="1" dirty="0">
              <a:solidFill>
                <a:srgbClr val="000000"/>
              </a:solidFill>
              <a:latin typeface="Tahoma" panose="020B0604030504040204" pitchFamily="34" charset="0"/>
              <a:ea typeface="宋体" panose="02010600030101010101" pitchFamily="2" charset="-122"/>
            </a:endParaRPr>
          </a:p>
        </p:txBody>
      </p:sp>
      <p:sp>
        <p:nvSpPr>
          <p:cNvPr id="77844"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24" name="标题 1"/>
          <p:cNvSpPr txBox="1"/>
          <p:nvPr/>
        </p:nvSpPr>
        <p:spPr>
          <a:xfrm>
            <a:off x="138113" y="296863"/>
            <a:ext cx="2528888" cy="606425"/>
          </a:xfrm>
          <a:prstGeom prst="rect">
            <a:avLst/>
          </a:prstGeom>
        </p:spPr>
        <p:txBody>
          <a:bodyPr>
            <a:normAutofit lnSpcReduction="100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rPr>
              <a:t>三、渗透压</a:t>
            </a:r>
            <a:endParaRPr kumimoji="0" lang="zh-CN" altLang="en-US" sz="36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98663"/>
                                        </p:tgtEl>
                                        <p:attrNameLst>
                                          <p:attrName>style.visibility</p:attrName>
                                        </p:attrNameLst>
                                      </p:cBhvr>
                                      <p:to>
                                        <p:strVal val="visible"/>
                                      </p:to>
                                    </p:set>
                                    <p:animEffect transition="in" filter="wipe(down)">
                                      <p:cBhvr>
                                        <p:cTn id="19" dur="2000"/>
                                        <p:tgtEl>
                                          <p:spTgt spid="198663"/>
                                        </p:tgtEl>
                                      </p:cBhvr>
                                    </p:animEffect>
                                  </p:childTnLst>
                                </p:cTn>
                              </p:par>
                              <p:par>
                                <p:cTn id="20" presetID="22" presetClass="exit" presetSubtype="1" fill="hold" grpId="0" nodeType="withEffect">
                                  <p:stCondLst>
                                    <p:cond delay="0"/>
                                  </p:stCondLst>
                                  <p:childTnLst>
                                    <p:animEffect transition="out" filter="wipe(up)">
                                      <p:cBhvr>
                                        <p:cTn id="21" dur="2000"/>
                                        <p:tgtEl>
                                          <p:spTgt spid="198664"/>
                                        </p:tgtEl>
                                      </p:cBhvr>
                                    </p:animEffect>
                                    <p:set>
                                      <p:cBhvr>
                                        <p:cTn id="22" dur="1" fill="hold">
                                          <p:stCondLst>
                                            <p:cond delay="1999"/>
                                          </p:stCondLst>
                                        </p:cTn>
                                        <p:tgtEl>
                                          <p:spTgt spid="198664"/>
                                        </p:tgtEl>
                                        <p:attrNameLst>
                                          <p:attrName>style.visibility</p:attrName>
                                        </p:attrNameLst>
                                      </p:cBhvr>
                                      <p:to>
                                        <p:strVal val="hidden"/>
                                      </p:to>
                                    </p:set>
                                  </p:childTnLst>
                                </p:cTn>
                              </p:par>
                              <p:par>
                                <p:cTn id="23" presetID="42" presetClass="path" presetSubtype="0" accel="50000" decel="50000" fill="hold" nodeType="withEffect">
                                  <p:stCondLst>
                                    <p:cond delay="0"/>
                                  </p:stCondLst>
                                  <p:childTnLst>
                                    <p:animMotion origin="layout" path="M -3.33333E-6 3.75723E-6 L -3.33333E-6 0.05549 " pathEditMode="relative" rAng="0" ptsTypes="AA">
                                      <p:cBhvr>
                                        <p:cTn id="24" dur="2000" fill="hold"/>
                                        <p:tgtEl>
                                          <p:spTgt spid="2"/>
                                        </p:tgtEl>
                                        <p:attrNameLst>
                                          <p:attrName>ppt_x</p:attrName>
                                          <p:attrName>ppt_y</p:attrName>
                                        </p:attrNameLst>
                                      </p:cBhvr>
                                      <p:rCtr x="0" y="2800"/>
                                    </p:animMotion>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9">
                                            <p:txEl>
                                              <p:charRg st="0" end="5"/>
                                            </p:txEl>
                                          </p:spTgt>
                                        </p:tgtEl>
                                        <p:attrNameLst>
                                          <p:attrName>style.visibility</p:attrName>
                                        </p:attrNameLst>
                                      </p:cBhvr>
                                      <p:to>
                                        <p:strVal val="visible"/>
                                      </p:to>
                                    </p:set>
                                    <p:animEffect transition="in" filter="strips(downRight)">
                                      <p:cBhvr>
                                        <p:cTn id="36" dur="500"/>
                                        <p:tgtEl>
                                          <p:spTgt spid="29">
                                            <p:txEl>
                                              <p:charRg st="0"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29">
                                            <p:txEl>
                                              <p:charRg st="5" end="15"/>
                                            </p:txEl>
                                          </p:spTgt>
                                        </p:tgtEl>
                                        <p:attrNameLst>
                                          <p:attrName>style.visibility</p:attrName>
                                        </p:attrNameLst>
                                      </p:cBhvr>
                                      <p:to>
                                        <p:strVal val="visible"/>
                                      </p:to>
                                    </p:set>
                                    <p:animEffect transition="in" filter="strips(downRight)">
                                      <p:cBhvr>
                                        <p:cTn id="41" dur="500"/>
                                        <p:tgtEl>
                                          <p:spTgt spid="29">
                                            <p:txEl>
                                              <p:charRg st="5" end="1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9">
                                            <p:txEl>
                                              <p:charRg st="0" end="5"/>
                                            </p:txEl>
                                          </p:spTgt>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9">
                                            <p:txEl>
                                              <p:charRg st="5" end="15"/>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3.33333E-6 0.05549 L -3.33333E-6 0.09989 " pathEditMode="relative" rAng="0" ptsTypes="AA">
                                      <p:cBhvr>
                                        <p:cTn id="56" dur="2000" fill="hold"/>
                                        <p:tgtEl>
                                          <p:spTgt spid="2"/>
                                        </p:tgtEl>
                                        <p:attrNameLst>
                                          <p:attrName>ppt_x</p:attrName>
                                          <p:attrName>ppt_y</p:attrName>
                                        </p:attrNameLst>
                                      </p:cBhvr>
                                      <p:rCtr x="0" y="2200"/>
                                    </p:animMotion>
                                  </p:childTnLst>
                                </p:cTn>
                              </p:par>
                              <p:par>
                                <p:cTn id="57" presetID="2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20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anim calcmode="lin" valueType="num">
                                      <p:cBhvr>
                                        <p:cTn id="65" dur="1000" fill="hold"/>
                                        <p:tgtEl>
                                          <p:spTgt spid="31"/>
                                        </p:tgtEl>
                                        <p:attrNameLst>
                                          <p:attrName>ppt_x</p:attrName>
                                        </p:attrNameLst>
                                      </p:cBhvr>
                                      <p:tavLst>
                                        <p:tav tm="0">
                                          <p:val>
                                            <p:strVal val="#ppt_x"/>
                                          </p:val>
                                        </p:tav>
                                        <p:tav tm="100000">
                                          <p:val>
                                            <p:strVal val="#ppt_x"/>
                                          </p:val>
                                        </p:tav>
                                      </p:tavLst>
                                    </p:anim>
                                    <p:anim calcmode="lin" valueType="num">
                                      <p:cBhvr>
                                        <p:cTn id="6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3" grpId="0" animBg="1"/>
      <p:bldP spid="198664" grpId="0" animBg="1"/>
      <p:bldP spid="26" grpId="0"/>
      <p:bldP spid="27" grpId="0"/>
      <p:bldP spid="27" grpId="1"/>
      <p:bldP spid="29" grpId="0" build="p"/>
      <p:bldP spid="29" grpId="1" build="allAtOnce"/>
      <p:bldP spid="28" grpId="0" animBg="1"/>
      <p:bldP spid="31" grpId="0" animBg="1"/>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4"/>
          <p:cNvGrpSpPr/>
          <p:nvPr/>
        </p:nvGrpSpPr>
        <p:grpSpPr>
          <a:xfrm>
            <a:off x="381000" y="914400"/>
            <a:ext cx="1828800" cy="3048000"/>
            <a:chOff x="4059" y="164"/>
            <a:chExt cx="1316" cy="2373"/>
          </a:xfrm>
        </p:grpSpPr>
        <p:pic>
          <p:nvPicPr>
            <p:cNvPr id="78864" name="Picture 5"/>
            <p:cNvPicPr>
              <a:picLocks noChangeAspect="1"/>
            </p:cNvPicPr>
            <p:nvPr/>
          </p:nvPicPr>
          <p:blipFill>
            <a:blip r:embed="rId1"/>
            <a:stretch>
              <a:fillRect/>
            </a:stretch>
          </p:blipFill>
          <p:spPr>
            <a:xfrm>
              <a:off x="4059" y="164"/>
              <a:ext cx="1316" cy="1769"/>
            </a:xfrm>
            <a:prstGeom prst="rect">
              <a:avLst/>
            </a:prstGeom>
            <a:noFill/>
            <a:ln w="9525">
              <a:noFill/>
            </a:ln>
          </p:spPr>
        </p:pic>
        <p:sp>
          <p:nvSpPr>
            <p:cNvPr id="78865" name="Rectangle 6"/>
            <p:cNvSpPr/>
            <p:nvPr/>
          </p:nvSpPr>
          <p:spPr>
            <a:xfrm>
              <a:off x="4059" y="1906"/>
              <a:ext cx="1316" cy="631"/>
            </a:xfrm>
            <a:prstGeom prst="rect">
              <a:avLst/>
            </a:prstGeom>
            <a:solidFill>
              <a:srgbClr val="0000FF"/>
            </a:solidFill>
            <a:ln w="9525">
              <a:noFill/>
            </a:ln>
          </p:spPr>
          <p:txBody>
            <a:bodyPr anchor="ctr" anchorCtr="0">
              <a:spAutoFit/>
            </a:bodyPr>
            <a:p>
              <a:pPr eaLnBrk="1" hangingPunct="1"/>
              <a:r>
                <a:rPr lang="zh-CN" altLang="en-US" b="1" dirty="0">
                  <a:solidFill>
                    <a:srgbClr val="FFFF00"/>
                  </a:solidFill>
                  <a:latin typeface="Times New Roman" panose="02020603050405020304" pitchFamily="18" charset="0"/>
                  <a:ea typeface="宋体" panose="02010600030101010101" pitchFamily="2" charset="-122"/>
                </a:rPr>
                <a:t>荷兰化学家</a:t>
              </a:r>
              <a:endParaRPr lang="zh-CN" altLang="en-US" b="1" dirty="0">
                <a:solidFill>
                  <a:srgbClr val="FFFF00"/>
                </a:solidFill>
                <a:latin typeface="Times New Roman" panose="02020603050405020304" pitchFamily="18" charset="0"/>
                <a:ea typeface="宋体" panose="02010600030101010101" pitchFamily="2" charset="-122"/>
              </a:endParaRPr>
            </a:p>
            <a:p>
              <a:pPr eaLnBrk="1" hangingPunct="1"/>
              <a:r>
                <a:rPr lang="zh-CN" altLang="en-US" b="1" dirty="0">
                  <a:solidFill>
                    <a:srgbClr val="FFFF00"/>
                  </a:solidFill>
                  <a:latin typeface="Times New Roman" panose="02020603050405020304" pitchFamily="18" charset="0"/>
                  <a:ea typeface="宋体" panose="02010600030101010101" pitchFamily="2" charset="-122"/>
                </a:rPr>
                <a:t>范特霍夫</a:t>
              </a:r>
              <a:endParaRPr lang="zh-CN" altLang="en-US" b="1" dirty="0">
                <a:solidFill>
                  <a:srgbClr val="FFFF00"/>
                </a:solidFill>
                <a:latin typeface="Times New Roman" panose="02020603050405020304" pitchFamily="18" charset="0"/>
                <a:ea typeface="宋体" panose="02010600030101010101" pitchFamily="2" charset="-122"/>
              </a:endParaRPr>
            </a:p>
            <a:p>
              <a:pPr eaLnBrk="1" hangingPunct="1"/>
              <a:r>
                <a:rPr lang="en-US" altLang="zh-CN" b="1" dirty="0">
                  <a:solidFill>
                    <a:srgbClr val="FFFF00"/>
                  </a:solidFill>
                  <a:latin typeface="Times New Roman" panose="02020603050405020304" pitchFamily="18" charset="0"/>
                  <a:ea typeface="宋体" panose="02010600030101010101" pitchFamily="2" charset="-122"/>
                </a:rPr>
                <a:t>(Van’t Hoff J H) </a:t>
              </a:r>
              <a:endParaRPr lang="en-US" altLang="zh-CN" b="1" dirty="0">
                <a:solidFill>
                  <a:srgbClr val="FFFF00"/>
                </a:solidFill>
                <a:latin typeface="Times New Roman" panose="02020603050405020304" pitchFamily="18" charset="0"/>
                <a:ea typeface="宋体" panose="02010600030101010101" pitchFamily="2" charset="-122"/>
              </a:endParaRPr>
            </a:p>
          </p:txBody>
        </p:sp>
      </p:grpSp>
      <p:sp>
        <p:nvSpPr>
          <p:cNvPr id="78851" name="Rectangle 7"/>
          <p:cNvSpPr/>
          <p:nvPr/>
        </p:nvSpPr>
        <p:spPr>
          <a:xfrm>
            <a:off x="0" y="3630613"/>
            <a:ext cx="9144000" cy="0"/>
          </a:xfrm>
          <a:prstGeom prst="rect">
            <a:avLst/>
          </a:prstGeom>
          <a:noFill/>
          <a:ln w="9525">
            <a:noFill/>
          </a:ln>
        </p:spPr>
        <p:txBody>
          <a:bodyPr wrap="none" anchor="ctr" anchorCtr="0">
            <a:spAutoFit/>
          </a:bodyPr>
          <a:p>
            <a:pPr eaLnBrk="1" hangingPunct="1"/>
            <a:endParaRPr lang="zh-CN" altLang="en-US" dirty="0">
              <a:latin typeface="Arial" panose="020B0604020202020204" pitchFamily="34" charset="0"/>
              <a:ea typeface="宋体" panose="02010600030101010101" pitchFamily="2" charset="-122"/>
            </a:endParaRPr>
          </a:p>
        </p:txBody>
      </p:sp>
      <p:sp>
        <p:nvSpPr>
          <p:cNvPr id="406537" name="Text Box 9"/>
          <p:cNvSpPr txBox="1"/>
          <p:nvPr/>
        </p:nvSpPr>
        <p:spPr>
          <a:xfrm>
            <a:off x="3733800" y="1447800"/>
            <a:ext cx="2986088" cy="701675"/>
          </a:xfrm>
          <a:prstGeom prst="rect">
            <a:avLst/>
          </a:prstGeom>
          <a:noFill/>
          <a:ln w="12700">
            <a:noFill/>
          </a:ln>
        </p:spPr>
        <p:txBody>
          <a:bodyPr>
            <a:spAutoFit/>
          </a:bodyPr>
          <a:p>
            <a:pPr eaLnBrk="1" hangingPunct="1">
              <a:spcBef>
                <a:spcPct val="50000"/>
              </a:spcBef>
            </a:pPr>
            <a:r>
              <a:rPr lang="el-GR" altLang="zh-CN" sz="4000" b="1" i="1" dirty="0">
                <a:solidFill>
                  <a:srgbClr val="002060"/>
                </a:solidFill>
                <a:latin typeface="Times New Roman" panose="02020603050405020304" pitchFamily="18" charset="0"/>
                <a:ea typeface="宋体" panose="02010600030101010101" pitchFamily="2" charset="-122"/>
              </a:rPr>
              <a:t>Π</a:t>
            </a:r>
            <a:r>
              <a:rPr lang="en-US" altLang="zh-CN" sz="4000" b="1" i="1" dirty="0">
                <a:solidFill>
                  <a:srgbClr val="002060"/>
                </a:solidFill>
                <a:latin typeface="Times New Roman" panose="02020603050405020304" pitchFamily="18" charset="0"/>
                <a:ea typeface="宋体" panose="02010600030101010101" pitchFamily="2" charset="-122"/>
              </a:rPr>
              <a:t>V = nRT</a:t>
            </a:r>
            <a:endParaRPr lang="en-US" altLang="zh-CN" sz="4000" b="1" i="1" dirty="0">
              <a:solidFill>
                <a:srgbClr val="002060"/>
              </a:solidFill>
              <a:latin typeface="Times New Roman" panose="02020603050405020304" pitchFamily="18" charset="0"/>
              <a:ea typeface="宋体" panose="02010600030101010101" pitchFamily="2" charset="-122"/>
            </a:endParaRPr>
          </a:p>
        </p:txBody>
      </p:sp>
      <p:sp>
        <p:nvSpPr>
          <p:cNvPr id="406538" name="Text Box 10"/>
          <p:cNvSpPr txBox="1"/>
          <p:nvPr/>
        </p:nvSpPr>
        <p:spPr>
          <a:xfrm>
            <a:off x="3995738" y="2068513"/>
            <a:ext cx="2438400" cy="701675"/>
          </a:xfrm>
          <a:prstGeom prst="rect">
            <a:avLst/>
          </a:prstGeom>
          <a:noFill/>
          <a:ln w="25400">
            <a:noFill/>
          </a:ln>
        </p:spPr>
        <p:txBody>
          <a:bodyPr>
            <a:spAutoFit/>
          </a:bodyPr>
          <a:p>
            <a:pPr eaLnBrk="1" hangingPunct="1">
              <a:spcBef>
                <a:spcPct val="50000"/>
              </a:spcBef>
            </a:pPr>
            <a:r>
              <a:rPr lang="el-GR" altLang="zh-CN" sz="4000" b="1" i="1" dirty="0">
                <a:solidFill>
                  <a:srgbClr val="FF3300"/>
                </a:solidFill>
                <a:latin typeface="Times New Roman" panose="02020603050405020304" pitchFamily="18" charset="0"/>
                <a:ea typeface="宋体" panose="02010600030101010101" pitchFamily="2" charset="-122"/>
              </a:rPr>
              <a:t>Π</a:t>
            </a:r>
            <a:r>
              <a:rPr lang="en-US" altLang="zh-CN" sz="4000" i="1" dirty="0">
                <a:solidFill>
                  <a:srgbClr val="FF3300"/>
                </a:solidFill>
                <a:latin typeface="Times New Roman" panose="02020603050405020304" pitchFamily="18" charset="0"/>
                <a:ea typeface="宋体" panose="02010600030101010101" pitchFamily="2" charset="-122"/>
              </a:rPr>
              <a:t> = </a:t>
            </a:r>
            <a:r>
              <a:rPr lang="en-US" altLang="zh-CN" sz="4000" b="1" i="1" dirty="0">
                <a:solidFill>
                  <a:srgbClr val="FF3300"/>
                </a:solidFill>
                <a:latin typeface="Times New Roman" panose="02020603050405020304" pitchFamily="18" charset="0"/>
                <a:ea typeface="宋体" panose="02010600030101010101" pitchFamily="2" charset="-122"/>
              </a:rPr>
              <a:t>c</a:t>
            </a:r>
            <a:r>
              <a:rPr lang="en-US" altLang="zh-CN" sz="4000" b="1" i="1" baseline="-30000" dirty="0">
                <a:solidFill>
                  <a:srgbClr val="FF3300"/>
                </a:solidFill>
                <a:latin typeface="Times New Roman" panose="02020603050405020304" pitchFamily="18" charset="0"/>
                <a:ea typeface="宋体" panose="02010600030101010101" pitchFamily="2" charset="-122"/>
              </a:rPr>
              <a:t>B</a:t>
            </a:r>
            <a:r>
              <a:rPr lang="en-US" altLang="zh-CN" sz="4000" b="1" i="1" dirty="0">
                <a:solidFill>
                  <a:srgbClr val="FF3300"/>
                </a:solidFill>
                <a:latin typeface="Times New Roman" panose="02020603050405020304" pitchFamily="18" charset="0"/>
                <a:ea typeface="宋体" panose="02010600030101010101" pitchFamily="2" charset="-122"/>
              </a:rPr>
              <a:t>RT</a:t>
            </a:r>
            <a:endParaRPr lang="en-US" altLang="zh-CN" sz="4000" b="1" i="1" dirty="0">
              <a:solidFill>
                <a:srgbClr val="FF3300"/>
              </a:solidFill>
              <a:latin typeface="Times New Roman" panose="02020603050405020304" pitchFamily="18" charset="0"/>
              <a:ea typeface="宋体" panose="02010600030101010101" pitchFamily="2" charset="-122"/>
            </a:endParaRPr>
          </a:p>
        </p:txBody>
      </p:sp>
      <p:sp>
        <p:nvSpPr>
          <p:cNvPr id="78854" name="Text Box 13"/>
          <p:cNvSpPr txBox="1"/>
          <p:nvPr/>
        </p:nvSpPr>
        <p:spPr>
          <a:xfrm>
            <a:off x="6443663" y="6524625"/>
            <a:ext cx="1728787" cy="228600"/>
          </a:xfrm>
          <a:prstGeom prst="rect">
            <a:avLst/>
          </a:prstGeom>
          <a:solidFill>
            <a:schemeClr val="bg1"/>
          </a:solidFill>
          <a:ln w="12700">
            <a:noFill/>
          </a:ln>
        </p:spPr>
        <p:txBody>
          <a:bodyPr>
            <a:spAutoFit/>
          </a:bodyPr>
          <a:p>
            <a:pPr eaLnBrk="1" hangingPunct="1">
              <a:spcBef>
                <a:spcPct val="50000"/>
              </a:spcBef>
            </a:pPr>
            <a:endParaRPr lang="zh-CN" altLang="en-US" sz="900" dirty="0">
              <a:solidFill>
                <a:srgbClr val="FF3300"/>
              </a:solidFill>
              <a:latin typeface="Arial" panose="020B0604020202020204" pitchFamily="34" charset="0"/>
              <a:ea typeface="宋体" panose="02010600030101010101" pitchFamily="2" charset="-122"/>
            </a:endParaRPr>
          </a:p>
        </p:txBody>
      </p:sp>
      <p:sp>
        <p:nvSpPr>
          <p:cNvPr id="406543" name="Oval 15"/>
          <p:cNvSpPr/>
          <p:nvPr/>
        </p:nvSpPr>
        <p:spPr>
          <a:xfrm>
            <a:off x="3995738" y="2141538"/>
            <a:ext cx="576262" cy="574675"/>
          </a:xfrm>
          <a:prstGeom prst="ellipse">
            <a:avLst/>
          </a:prstGeom>
          <a:noFill/>
          <a:ln w="22225" cap="flat" cmpd="sng">
            <a:solidFill>
              <a:srgbClr val="339966"/>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406544" name="Oval 16"/>
          <p:cNvSpPr/>
          <p:nvPr/>
        </p:nvSpPr>
        <p:spPr>
          <a:xfrm>
            <a:off x="5843588" y="2132013"/>
            <a:ext cx="504825" cy="574675"/>
          </a:xfrm>
          <a:prstGeom prst="ellipse">
            <a:avLst/>
          </a:prstGeom>
          <a:noFill/>
          <a:ln w="22225" cap="flat" cmpd="sng">
            <a:solidFill>
              <a:srgbClr val="339966"/>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406545" name="Oval 17"/>
          <p:cNvSpPr/>
          <p:nvPr/>
        </p:nvSpPr>
        <p:spPr>
          <a:xfrm>
            <a:off x="5003800" y="2212975"/>
            <a:ext cx="501650" cy="576263"/>
          </a:xfrm>
          <a:prstGeom prst="ellipse">
            <a:avLst/>
          </a:prstGeom>
          <a:noFill/>
          <a:ln w="22225" cap="flat" cmpd="sng">
            <a:solidFill>
              <a:srgbClr val="0000FF"/>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406546" name="Oval 18"/>
          <p:cNvSpPr/>
          <p:nvPr/>
        </p:nvSpPr>
        <p:spPr>
          <a:xfrm>
            <a:off x="3995738" y="2141538"/>
            <a:ext cx="576262" cy="574675"/>
          </a:xfrm>
          <a:prstGeom prst="ellipse">
            <a:avLst/>
          </a:prstGeom>
          <a:noFill/>
          <a:ln w="22225" cap="flat" cmpd="sng">
            <a:solidFill>
              <a:srgbClr val="0000FF"/>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0" name="内容占位符 4"/>
          <p:cNvSpPr>
            <a:spLocks noGrp="1"/>
          </p:cNvSpPr>
          <p:nvPr>
            <p:ph idx="1" hasCustomPrompt="1"/>
          </p:nvPr>
        </p:nvSpPr>
        <p:spPr>
          <a:xfrm>
            <a:off x="2590800" y="2895600"/>
            <a:ext cx="6553200" cy="3970338"/>
          </a:xfrm>
          <a:ln>
            <a:solidFill>
              <a:schemeClr val="accent3"/>
            </a:solidFill>
          </a:ln>
        </p:spPr>
        <p:txBody>
          <a:bodyPr vert="horz" lIns="91440" tIns="45720" rIns="91440" bIns="45720" rtlCol="0">
            <a:spAutoFit/>
          </a:bodyPr>
          <a:lstStyle/>
          <a:p>
            <a:pPr marL="812800" marR="0" lvl="0" indent="-812800" algn="l" defTabSz="685800" rtl="0" eaLnBrk="1" fontAlgn="auto" latinLnBrk="0" hangingPunct="1">
              <a:lnSpc>
                <a:spcPct val="150000"/>
              </a:lnSpc>
              <a:spcBef>
                <a:spcPts val="750"/>
              </a:spcBef>
              <a:spcAft>
                <a:spcPts val="0"/>
              </a:spcAft>
              <a:buClrTx/>
              <a:buSzTx/>
              <a:buFontTx/>
              <a:buNone/>
              <a:defRPr/>
            </a:pPr>
            <a:r>
              <a:rPr kumimoji="1" lang="en-US" altLang="zh-CN"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el-GR" altLang="zh-CN"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Π</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溶液的渗透压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(Pa)</a:t>
            </a:r>
            <a:endPar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171450" marR="0" lvl="0" indent="-171450" algn="just" defTabSz="685800" rtl="0" eaLnBrk="1" fontAlgn="auto" latinLnBrk="0" hangingPunct="1">
              <a:lnSpc>
                <a:spcPct val="90000"/>
              </a:lnSpc>
              <a:spcBef>
                <a:spcPct val="50000"/>
              </a:spcBef>
              <a:spcAft>
                <a:spcPts val="0"/>
              </a:spcAft>
              <a:buClrTx/>
              <a:buSzTx/>
              <a:buFont typeface="Arial" panose="020B0604020202020204" pitchFamily="34" charset="0"/>
              <a:buChar char="•"/>
              <a:defRPr/>
            </a:pPr>
            <a:r>
              <a:rPr kumimoji="1" lang="zh-CN" altLang="en-US"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en-US" altLang="zh-CN"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V</a:t>
            </a:r>
            <a:r>
              <a:rPr kumimoji="1" lang="en-US" altLang="zh-CN" sz="28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溶液的体积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0"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L</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endPar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171450" marR="0" lvl="0" indent="-171450" algn="just" defTabSz="685800" rtl="0" eaLnBrk="1" fontAlgn="auto" latinLnBrk="0" hangingPunct="1">
              <a:lnSpc>
                <a:spcPct val="90000"/>
              </a:lnSpc>
              <a:spcBef>
                <a:spcPct val="50000"/>
              </a:spcBef>
              <a:spcAft>
                <a:spcPts val="0"/>
              </a:spcAft>
              <a:buClrTx/>
              <a:buSzTx/>
              <a:buFont typeface="Arial" panose="020B0604020202020204" pitchFamily="34" charset="0"/>
              <a:buChar char="•"/>
              <a:defRPr/>
            </a:pPr>
            <a:r>
              <a:rPr kumimoji="1" lang="zh-CN" altLang="en-US"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en-US" altLang="zh-CN"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n</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溶液中溶质的物质的量</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(mol)</a:t>
            </a:r>
            <a:endPar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171450" marR="0" lvl="0" indent="-171450" algn="just" defTabSz="685800" rtl="0" eaLnBrk="1" fontAlgn="auto" latinLnBrk="0" hangingPunct="1">
              <a:lnSpc>
                <a:spcPct val="90000"/>
              </a:lnSpc>
              <a:spcBef>
                <a:spcPct val="50000"/>
              </a:spcBef>
              <a:spcAft>
                <a:spcPts val="0"/>
              </a:spcAft>
              <a:buClrTx/>
              <a:buSzTx/>
              <a:buFont typeface="Arial" panose="020B0604020202020204" pitchFamily="34" charset="0"/>
              <a:buChar char="•"/>
              <a:defRPr/>
            </a:pPr>
            <a:r>
              <a:rPr kumimoji="1" lang="en-US" altLang="zh-CN"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R</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气体常数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(8. 31 J·K</a:t>
            </a:r>
            <a:r>
              <a:rPr kumimoji="1" lang="en-US" altLang="zh-CN" sz="2800" b="1" i="0" u="none" strike="noStrike" kern="1200" cap="none" spc="0" normalizeH="0" baseline="30000" noProof="0" dirty="0" smtClean="0">
                <a:ln>
                  <a:noFill/>
                </a:ln>
                <a:solidFill>
                  <a:schemeClr val="tx1"/>
                </a:solidFill>
                <a:effectLst/>
                <a:uLnTx/>
                <a:uFillTx/>
                <a:latin typeface="Times New Roman" panose="02020603050405020304" pitchFamily="18" charset="0"/>
                <a:ea typeface="+mn-ea"/>
                <a:cs typeface="+mn-cs"/>
              </a:rPr>
              <a:t>-1</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·mol</a:t>
            </a:r>
            <a:r>
              <a:rPr kumimoji="1" lang="en-US" altLang="zh-CN" sz="2800" b="1" i="0" u="none" strike="noStrike" kern="1200" cap="none" spc="0" normalizeH="0" baseline="30000" noProof="0" dirty="0" smtClean="0">
                <a:ln>
                  <a:noFill/>
                </a:ln>
                <a:solidFill>
                  <a:schemeClr val="tx1"/>
                </a:solidFill>
                <a:effectLst/>
                <a:uLnTx/>
                <a:uFillTx/>
                <a:latin typeface="Times New Roman" panose="02020603050405020304" pitchFamily="18" charset="0"/>
                <a:ea typeface="+mn-ea"/>
                <a:cs typeface="+mn-cs"/>
              </a:rPr>
              <a:t>-1</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endPar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171450" marR="0" lvl="0" indent="-171450" algn="just" defTabSz="685800" rtl="0" eaLnBrk="1" fontAlgn="auto" latinLnBrk="0" hangingPunct="1">
              <a:lnSpc>
                <a:spcPct val="90000"/>
              </a:lnSpc>
              <a:spcBef>
                <a:spcPct val="50000"/>
              </a:spcBef>
              <a:spcAft>
                <a:spcPts val="0"/>
              </a:spcAft>
              <a:buClrTx/>
              <a:buSzTx/>
              <a:buFont typeface="Arial" panose="020B0604020202020204" pitchFamily="34" charset="0"/>
              <a:buChar char="•"/>
              <a:defRPr/>
            </a:pPr>
            <a:r>
              <a:rPr kumimoji="1" lang="zh-CN" altLang="en-US"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en-US" altLang="zh-CN" sz="2800" b="1" i="1"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T</a:t>
            </a:r>
            <a:r>
              <a:rPr kumimoji="1" lang="en-US" altLang="zh-CN"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热力学温度 </a:t>
            </a:r>
            <a:r>
              <a:rPr kumimoji="1" lang="en-US" altLang="zh-CN"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a:t>
            </a:r>
            <a:r>
              <a:rPr kumimoji="1" lang="en-US" altLang="zh-CN" sz="2800" b="1" i="1"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T</a:t>
            </a:r>
            <a:r>
              <a:rPr kumimoji="1" lang="en-US" altLang="zh-CN"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/K= t/ºC +273.15)</a:t>
            </a:r>
            <a:endParaRPr kumimoji="1" lang="zh-CN" altLang="en-US"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endParaRPr>
          </a:p>
          <a:p>
            <a:pPr marL="171450" marR="0" lvl="0" indent="-171450" algn="just" defTabSz="685800" rtl="0" eaLnBrk="1" fontAlgn="auto" latinLnBrk="0" hangingPunct="1">
              <a:lnSpc>
                <a:spcPct val="90000"/>
              </a:lnSpc>
              <a:spcBef>
                <a:spcPct val="50000"/>
              </a:spcBef>
              <a:spcAft>
                <a:spcPts val="0"/>
              </a:spcAft>
              <a:buClrTx/>
              <a:buSzTx/>
              <a:buFont typeface="Arial" panose="020B0604020202020204" pitchFamily="34" charset="0"/>
              <a:buChar char="•"/>
              <a:defRPr/>
            </a:pPr>
            <a:r>
              <a:rPr kumimoji="1" lang="zh-CN" altLang="en-US"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en-US" altLang="zh-CN" sz="2800" b="1" i="1" u="none" strike="noStrike" kern="1200" cap="none" spc="0" normalizeH="0" baseline="0" noProof="0" dirty="0" err="1" smtClean="0">
                <a:ln>
                  <a:noFill/>
                </a:ln>
                <a:solidFill>
                  <a:srgbClr val="FF3300"/>
                </a:solidFill>
                <a:effectLst/>
                <a:uLnTx/>
                <a:uFillTx/>
                <a:latin typeface="Times New Roman" panose="02020603050405020304" pitchFamily="18" charset="0"/>
                <a:ea typeface="+mn-ea"/>
                <a:cs typeface="+mn-cs"/>
              </a:rPr>
              <a:t>c</a:t>
            </a:r>
            <a:r>
              <a:rPr kumimoji="1" lang="en-US" altLang="zh-CN" sz="2800" b="1" i="1" u="none" strike="noStrike" kern="1200" cap="none" spc="0" normalizeH="0" baseline="-30000" noProof="0" dirty="0" err="1" smtClean="0">
                <a:ln>
                  <a:noFill/>
                </a:ln>
                <a:solidFill>
                  <a:srgbClr val="FF3300"/>
                </a:solidFill>
                <a:effectLst/>
                <a:uLnTx/>
                <a:uFillTx/>
                <a:latin typeface="Times New Roman" panose="02020603050405020304" pitchFamily="18" charset="0"/>
                <a:ea typeface="+mn-ea"/>
                <a:cs typeface="+mn-cs"/>
              </a:rPr>
              <a:t>B</a:t>
            </a:r>
            <a:r>
              <a:rPr kumimoji="1" lang="en-US" altLang="zh-CN" sz="2800" b="1" i="0"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物质的量浓度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0"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mol·L</a:t>
            </a:r>
            <a:r>
              <a:rPr kumimoji="0" lang="en-US" altLang="zh-CN" sz="2800" b="1" i="0" u="none" strike="noStrike" kern="1200" cap="none" spc="0" normalizeH="0" baseline="30000" noProof="0" dirty="0" smtClean="0">
                <a:ln>
                  <a:noFill/>
                </a:ln>
                <a:solidFill>
                  <a:schemeClr val="tx1"/>
                </a:solidFill>
                <a:effectLst/>
                <a:uLnTx/>
                <a:uFillTx/>
                <a:latin typeface="Times New Roman" panose="02020603050405020304" pitchFamily="18" charset="0"/>
                <a:ea typeface="+mn-ea"/>
                <a:cs typeface="+mn-cs"/>
              </a:rPr>
              <a:t>-1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
        <p:nvSpPr>
          <p:cNvPr id="78860" name="灯片编号占位符 15"/>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sp>
        <p:nvSpPr>
          <p:cNvPr id="17" name="标题 1"/>
          <p:cNvSpPr txBox="1"/>
          <p:nvPr/>
        </p:nvSpPr>
        <p:spPr>
          <a:xfrm>
            <a:off x="228600" y="0"/>
            <a:ext cx="8686800" cy="1143000"/>
          </a:xfrm>
          <a:prstGeom prst="rect">
            <a:avLst/>
          </a:prstGeom>
        </p:spPr>
        <p:txBody>
          <a:bodyPr>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rPr>
              <a:t>四、溶液的渗透压与浓度温度的关系</a:t>
            </a:r>
            <a:endParaRPr kumimoji="0" lang="zh-CN" altLang="en-US" sz="36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endParaRPr>
          </a:p>
        </p:txBody>
      </p:sp>
      <p:sp>
        <p:nvSpPr>
          <p:cNvPr id="22" name="Text Box 41"/>
          <p:cNvSpPr txBox="1">
            <a:spLocks noChangeArrowheads="1"/>
          </p:cNvSpPr>
          <p:nvPr/>
        </p:nvSpPr>
        <p:spPr bwMode="auto">
          <a:xfrm>
            <a:off x="2514600" y="3078163"/>
            <a:ext cx="5715000" cy="3754438"/>
          </a:xfrm>
          <a:prstGeom prst="rect">
            <a:avLst/>
          </a:prstGeom>
          <a:solidFill>
            <a:schemeClr val="bg1"/>
          </a:solidFill>
        </p:spPr>
        <p:style>
          <a:lnRef idx="1">
            <a:schemeClr val="accent6"/>
          </a:lnRef>
          <a:fillRef idx="2">
            <a:schemeClr val="accent6"/>
          </a:fillRef>
          <a:effectRef idx="1">
            <a:schemeClr val="accent6"/>
          </a:effectRef>
          <a:fontRef idx="minor">
            <a:schemeClr val="dk1"/>
          </a:fontRef>
        </p:style>
        <p:txBody>
          <a:bodyPr>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rPr>
              <a:t>在一定温度下，</a:t>
            </a:r>
            <a:r>
              <a:rPr kumimoji="1" lang="zh-CN" altLang="en-US" sz="2800" b="1" i="1"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rPr>
              <a:t> </a:t>
            </a:r>
            <a:r>
              <a:rPr kumimoji="1" lang="zh-CN" altLang="en-US"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rPr>
              <a:t>与溶液的浓度成正比，即与溶液中所含</a:t>
            </a:r>
            <a:r>
              <a:rPr kumimoji="1"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mn-ea"/>
                <a:cs typeface="+mn-cs"/>
                <a:sym typeface="Symbol" panose="05050102010706020507" pitchFamily="18" charset="2"/>
              </a:rPr>
              <a:t>溶质的粒子数目</a:t>
            </a:r>
            <a:r>
              <a:rPr kumimoji="1" lang="zh-CN" altLang="en-US"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rPr>
              <a:t>成正比，与溶质本性无关。</a:t>
            </a:r>
            <a:endParaRPr kumimoji="1" lang="en-US" altLang="zh-CN"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endParaRPr>
          </a:p>
          <a:p>
            <a:pPr marL="0" marR="0" lvl="0" indent="0" algn="l" defTabSz="914400" rtl="0" eaLnBrk="1" fontAlgn="auto" latinLnBrk="0" hangingPunct="1">
              <a:lnSpc>
                <a:spcPct val="2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schemeClr val="dk1"/>
                </a:solidFill>
                <a:effectLst/>
                <a:uLnTx/>
                <a:uFillTx/>
                <a:latin typeface="华文行楷" panose="02010800040101010101" pitchFamily="2" charset="-122"/>
                <a:ea typeface="华文行楷" panose="02010800040101010101" pitchFamily="2" charset="-122"/>
                <a:cs typeface="+mn-cs"/>
                <a:sym typeface="Symbol" panose="05050102010706020507" pitchFamily="18" charset="2"/>
              </a:rPr>
              <a:t>                        </a:t>
            </a:r>
            <a:endParaRPr kumimoji="1" lang="en-US" altLang="zh-CN" sz="2800" b="1" i="0" u="none" strike="noStrike" kern="1200" cap="none" spc="0" normalizeH="0" baseline="0" noProof="0" dirty="0">
              <a:ln>
                <a:noFill/>
              </a:ln>
              <a:solidFill>
                <a:schemeClr val="dk1"/>
              </a:solidFill>
              <a:effectLst/>
              <a:uLnTx/>
              <a:uFillTx/>
              <a:latin typeface="华文行楷" panose="02010800040101010101" pitchFamily="2" charset="-122"/>
              <a:ea typeface="华文行楷" panose="02010800040101010101" pitchFamily="2" charset="-122"/>
              <a:cs typeface="+mn-cs"/>
              <a:sym typeface="Symbol" panose="05050102010706020507" pitchFamily="18" charset="2"/>
            </a:endParaRPr>
          </a:p>
          <a:p>
            <a:pPr marL="0" marR="0" lvl="0" indent="0" algn="l" defTabSz="914400" rtl="0" eaLnBrk="1" fontAlgn="auto" latinLnBrk="0" hangingPunct="1">
              <a:lnSpc>
                <a:spcPct val="2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schemeClr val="dk1"/>
                </a:solidFill>
                <a:effectLst/>
                <a:uLnTx/>
                <a:uFillTx/>
                <a:latin typeface="华文行楷" panose="02010800040101010101" pitchFamily="2" charset="-122"/>
                <a:ea typeface="华文行楷" panose="02010800040101010101" pitchFamily="2" charset="-122"/>
                <a:cs typeface="+mn-cs"/>
                <a:sym typeface="Symbol" panose="05050102010706020507" pitchFamily="18" charset="2"/>
              </a:rPr>
              <a:t>                        </a:t>
            </a:r>
            <a:r>
              <a:rPr kumimoji="1" lang="en-US" altLang="zh-CN"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rPr>
              <a:t>——</a:t>
            </a:r>
            <a:r>
              <a:rPr kumimoji="1" lang="zh-CN" altLang="en-US"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rPr>
              <a:t>稀溶液的依数性</a:t>
            </a:r>
            <a:endParaRPr kumimoji="1" lang="zh-CN" altLang="en-US"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endParaRPr>
          </a:p>
        </p:txBody>
      </p:sp>
      <p:sp>
        <p:nvSpPr>
          <p:cNvPr id="78863" name="Text Box 13"/>
          <p:cNvSpPr txBox="1"/>
          <p:nvPr/>
        </p:nvSpPr>
        <p:spPr>
          <a:xfrm>
            <a:off x="2514600" y="990600"/>
            <a:ext cx="5638800" cy="549275"/>
          </a:xfrm>
          <a:prstGeom prst="rect">
            <a:avLst/>
          </a:prstGeom>
          <a:noFill/>
          <a:ln w="9525">
            <a:noFill/>
          </a:ln>
        </p:spPr>
        <p:txBody>
          <a:bodyPr>
            <a:spAutoFit/>
          </a:bodyPr>
          <a:p>
            <a:pPr eaLnBrk="1" hangingPunct="1">
              <a:buNone/>
            </a:pPr>
            <a:r>
              <a:rPr lang="en-US" altLang="zh-CN" sz="3000" dirty="0">
                <a:latin typeface="Times New Roman" panose="02020603050405020304" pitchFamily="18" charset="0"/>
                <a:ea typeface="隶书" panose="02010509060101010101" pitchFamily="49" charset="-122"/>
              </a:rPr>
              <a:t>1886</a:t>
            </a:r>
            <a:r>
              <a:rPr lang="zh-CN" altLang="en-US" sz="3000" dirty="0">
                <a:latin typeface="Times New Roman" panose="02020603050405020304" pitchFamily="18" charset="0"/>
                <a:ea typeface="隶书" panose="02010509060101010101" pitchFamily="49" charset="-122"/>
              </a:rPr>
              <a:t>年</a:t>
            </a:r>
            <a:r>
              <a:rPr lang="en-US" altLang="zh-CN" sz="3000" dirty="0">
                <a:latin typeface="Times New Roman" panose="02020603050405020304" pitchFamily="18" charset="0"/>
                <a:ea typeface="隶书" panose="02010509060101010101" pitchFamily="49" charset="-122"/>
              </a:rPr>
              <a:t>, (</a:t>
            </a:r>
            <a:r>
              <a:rPr lang="zh-CN" altLang="en-US" sz="3000" dirty="0">
                <a:latin typeface="Times New Roman" panose="02020603050405020304" pitchFamily="18" charset="0"/>
                <a:ea typeface="隶书" panose="02010509060101010101" pitchFamily="49" charset="-122"/>
              </a:rPr>
              <a:t>荷兰</a:t>
            </a:r>
            <a:r>
              <a:rPr lang="en-US" altLang="zh-CN" sz="3000" dirty="0">
                <a:latin typeface="Times New Roman" panose="02020603050405020304" pitchFamily="18" charset="0"/>
                <a:ea typeface="隶书" panose="02010509060101010101" pitchFamily="49" charset="-122"/>
              </a:rPr>
              <a:t>) Van’t Hoff</a:t>
            </a:r>
            <a:r>
              <a:rPr lang="zh-CN" altLang="en-US" sz="3000" dirty="0">
                <a:latin typeface="Times New Roman" panose="02020603050405020304" pitchFamily="18" charset="0"/>
                <a:ea typeface="隶书" panose="02010509060101010101" pitchFamily="49" charset="-122"/>
              </a:rPr>
              <a:t>提出：</a:t>
            </a:r>
            <a:endParaRPr lang="zh-CN" altLang="en-US" sz="3000" dirty="0">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406537">
                                            <p:txEl>
                                              <p:charRg st="0" end="9"/>
                                            </p:txEl>
                                          </p:spTgt>
                                        </p:tgtEl>
                                        <p:attrNameLst>
                                          <p:attrName>style.visibility</p:attrName>
                                        </p:attrNameLst>
                                      </p:cBhvr>
                                      <p:to>
                                        <p:strVal val="visible"/>
                                      </p:to>
                                    </p:set>
                                    <p:anim calcmode="lin" valueType="num">
                                      <p:cBhvr>
                                        <p:cTn id="12" dur="1000" fill="hold"/>
                                        <p:tgtEl>
                                          <p:spTgt spid="406537">
                                            <p:txEl>
                                              <p:charRg st="0" end="9"/>
                                            </p:txEl>
                                          </p:spTgt>
                                        </p:tgtEl>
                                        <p:attrNameLst>
                                          <p:attrName>ppt_w</p:attrName>
                                        </p:attrNameLst>
                                      </p:cBhvr>
                                      <p:tavLst>
                                        <p:tav tm="0">
                                          <p:val>
                                            <p:strVal val="#ppt_w*0.70"/>
                                          </p:val>
                                        </p:tav>
                                        <p:tav tm="100000">
                                          <p:val>
                                            <p:strVal val="#ppt_w"/>
                                          </p:val>
                                        </p:tav>
                                      </p:tavLst>
                                    </p:anim>
                                    <p:anim calcmode="lin" valueType="num">
                                      <p:cBhvr>
                                        <p:cTn id="13" dur="1000" fill="hold"/>
                                        <p:tgtEl>
                                          <p:spTgt spid="406537">
                                            <p:txEl>
                                              <p:charRg st="0" end="9"/>
                                            </p:txEl>
                                          </p:spTgt>
                                        </p:tgtEl>
                                        <p:attrNameLst>
                                          <p:attrName>ppt_h</p:attrName>
                                        </p:attrNameLst>
                                      </p:cBhvr>
                                      <p:tavLst>
                                        <p:tav tm="0">
                                          <p:val>
                                            <p:strVal val="#ppt_h"/>
                                          </p:val>
                                        </p:tav>
                                        <p:tav tm="100000">
                                          <p:val>
                                            <p:strVal val="#ppt_h"/>
                                          </p:val>
                                        </p:tav>
                                      </p:tavLst>
                                    </p:anim>
                                    <p:animEffect transition="in" filter="fade">
                                      <p:cBhvr>
                                        <p:cTn id="14" dur="1000"/>
                                        <p:tgtEl>
                                          <p:spTgt spid="406537">
                                            <p:txEl>
                                              <p:charRg st="0" end="9"/>
                                            </p:txEl>
                                          </p:spTgt>
                                        </p:tgtEl>
                                      </p:cBhvr>
                                    </p:animEffect>
                                  </p:childTnLst>
                                  <p:subTnLst>
                                    <p:audio>
                                      <p:cMediaNode mute="1">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1000"/>
                                        <p:tgtEl>
                                          <p:spTgt spid="20"/>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0">
                                            <p:txEl>
                                              <p:charRg st="0" end="21"/>
                                            </p:txEl>
                                          </p:spTgt>
                                        </p:tgtEl>
                                        <p:attrNameLst>
                                          <p:attrName>style.visibility</p:attrName>
                                        </p:attrNameLst>
                                      </p:cBhvr>
                                      <p:to>
                                        <p:strVal val="visible"/>
                                      </p:to>
                                    </p:set>
                                    <p:animEffect transition="in" filter="wipe(left)">
                                      <p:cBhvr>
                                        <p:cTn id="23" dur="2000"/>
                                        <p:tgtEl>
                                          <p:spTgt spid="20">
                                            <p:txEl>
                                              <p:charRg st="0" end="21"/>
                                            </p:txEl>
                                          </p:spTgt>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20">
                                            <p:txEl>
                                              <p:charRg st="21" end="40"/>
                                            </p:txEl>
                                          </p:spTgt>
                                        </p:tgtEl>
                                        <p:attrNameLst>
                                          <p:attrName>style.visibility</p:attrName>
                                        </p:attrNameLst>
                                      </p:cBhvr>
                                      <p:to>
                                        <p:strVal val="visible"/>
                                      </p:to>
                                    </p:set>
                                    <p:animEffect transition="in" filter="wipe(left)">
                                      <p:cBhvr>
                                        <p:cTn id="27" dur="2000"/>
                                        <p:tgtEl>
                                          <p:spTgt spid="20">
                                            <p:txEl>
                                              <p:charRg st="21" end="40"/>
                                            </p:txEl>
                                          </p:spTgt>
                                        </p:tgtEl>
                                      </p:cBhvr>
                                    </p:animEffect>
                                  </p:childTnLst>
                                </p:cTn>
                              </p:par>
                            </p:childTnLst>
                          </p:cTn>
                        </p:par>
                        <p:par>
                          <p:cTn id="28" fill="hold">
                            <p:stCondLst>
                              <p:cond delay="5000"/>
                            </p:stCondLst>
                            <p:childTnLst>
                              <p:par>
                                <p:cTn id="29" presetID="22" presetClass="entr" presetSubtype="8" fill="hold" grpId="0" nodeType="afterEffect">
                                  <p:stCondLst>
                                    <p:cond delay="0"/>
                                  </p:stCondLst>
                                  <p:childTnLst>
                                    <p:set>
                                      <p:cBhvr>
                                        <p:cTn id="30" dur="1" fill="hold">
                                          <p:stCondLst>
                                            <p:cond delay="0"/>
                                          </p:stCondLst>
                                        </p:cTn>
                                        <p:tgtEl>
                                          <p:spTgt spid="20">
                                            <p:txEl>
                                              <p:charRg st="40" end="60"/>
                                            </p:txEl>
                                          </p:spTgt>
                                        </p:tgtEl>
                                        <p:attrNameLst>
                                          <p:attrName>style.visibility</p:attrName>
                                        </p:attrNameLst>
                                      </p:cBhvr>
                                      <p:to>
                                        <p:strVal val="visible"/>
                                      </p:to>
                                    </p:set>
                                    <p:animEffect transition="in" filter="wipe(left)">
                                      <p:cBhvr>
                                        <p:cTn id="31" dur="2000"/>
                                        <p:tgtEl>
                                          <p:spTgt spid="20">
                                            <p:txEl>
                                              <p:charRg st="40" end="60"/>
                                            </p:txEl>
                                          </p:spTgt>
                                        </p:tgtEl>
                                      </p:cBhvr>
                                    </p:animEffect>
                                  </p:childTnLst>
                                </p:cTn>
                              </p:par>
                            </p:childTnLst>
                          </p:cTn>
                        </p:par>
                        <p:par>
                          <p:cTn id="32" fill="hold">
                            <p:stCondLst>
                              <p:cond delay="7000"/>
                            </p:stCondLst>
                            <p:childTnLst>
                              <p:par>
                                <p:cTn id="33" presetID="22" presetClass="entr" presetSubtype="8" fill="hold" grpId="0" nodeType="afterEffect">
                                  <p:stCondLst>
                                    <p:cond delay="0"/>
                                  </p:stCondLst>
                                  <p:childTnLst>
                                    <p:set>
                                      <p:cBhvr>
                                        <p:cTn id="34" dur="1" fill="hold">
                                          <p:stCondLst>
                                            <p:cond delay="0"/>
                                          </p:stCondLst>
                                        </p:cTn>
                                        <p:tgtEl>
                                          <p:spTgt spid="20">
                                            <p:txEl>
                                              <p:charRg st="60" end="92"/>
                                            </p:txEl>
                                          </p:spTgt>
                                        </p:tgtEl>
                                        <p:attrNameLst>
                                          <p:attrName>style.visibility</p:attrName>
                                        </p:attrNameLst>
                                      </p:cBhvr>
                                      <p:to>
                                        <p:strVal val="visible"/>
                                      </p:to>
                                    </p:set>
                                    <p:animEffect transition="in" filter="wipe(left)">
                                      <p:cBhvr>
                                        <p:cTn id="35" dur="2000"/>
                                        <p:tgtEl>
                                          <p:spTgt spid="20">
                                            <p:txEl>
                                              <p:charRg st="60" end="92"/>
                                            </p:txEl>
                                          </p:spTgt>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20">
                                            <p:txEl>
                                              <p:charRg st="92" end="122"/>
                                            </p:txEl>
                                          </p:spTgt>
                                        </p:tgtEl>
                                        <p:attrNameLst>
                                          <p:attrName>style.visibility</p:attrName>
                                        </p:attrNameLst>
                                      </p:cBhvr>
                                      <p:to>
                                        <p:strVal val="visible"/>
                                      </p:to>
                                    </p:set>
                                    <p:animEffect transition="in" filter="wipe(left)">
                                      <p:cBhvr>
                                        <p:cTn id="39" dur="2000"/>
                                        <p:tgtEl>
                                          <p:spTgt spid="20">
                                            <p:txEl>
                                              <p:charRg st="92" end="12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nodeType="clickEffect">
                                  <p:stCondLst>
                                    <p:cond delay="0"/>
                                  </p:stCondLst>
                                  <p:childTnLst>
                                    <p:set>
                                      <p:cBhvr>
                                        <p:cTn id="43" dur="1" fill="hold">
                                          <p:stCondLst>
                                            <p:cond delay="0"/>
                                          </p:stCondLst>
                                        </p:cTn>
                                        <p:tgtEl>
                                          <p:spTgt spid="406538"/>
                                        </p:tgtEl>
                                        <p:attrNameLst>
                                          <p:attrName>style.visibility</p:attrName>
                                        </p:attrNameLst>
                                      </p:cBhvr>
                                      <p:to>
                                        <p:strVal val="visible"/>
                                      </p:to>
                                    </p:set>
                                    <p:anim calcmode="lin" valueType="num">
                                      <p:cBhvr>
                                        <p:cTn id="44" dur="1000" fill="hold"/>
                                        <p:tgtEl>
                                          <p:spTgt spid="406538"/>
                                        </p:tgtEl>
                                        <p:attrNameLst>
                                          <p:attrName>ppt_w</p:attrName>
                                        </p:attrNameLst>
                                      </p:cBhvr>
                                      <p:tavLst>
                                        <p:tav tm="0">
                                          <p:val>
                                            <p:strVal val="#ppt_w*0.70"/>
                                          </p:val>
                                        </p:tav>
                                        <p:tav tm="100000">
                                          <p:val>
                                            <p:strVal val="#ppt_w"/>
                                          </p:val>
                                        </p:tav>
                                      </p:tavLst>
                                    </p:anim>
                                    <p:anim calcmode="lin" valueType="num">
                                      <p:cBhvr>
                                        <p:cTn id="45" dur="1000" fill="hold"/>
                                        <p:tgtEl>
                                          <p:spTgt spid="406538"/>
                                        </p:tgtEl>
                                        <p:attrNameLst>
                                          <p:attrName>ppt_h</p:attrName>
                                        </p:attrNameLst>
                                      </p:cBhvr>
                                      <p:tavLst>
                                        <p:tav tm="0">
                                          <p:val>
                                            <p:strVal val="#ppt_h"/>
                                          </p:val>
                                        </p:tav>
                                        <p:tav tm="100000">
                                          <p:val>
                                            <p:strVal val="#ppt_h"/>
                                          </p:val>
                                        </p:tav>
                                      </p:tavLst>
                                    </p:anim>
                                    <p:animEffect transition="in" filter="fade">
                                      <p:cBhvr>
                                        <p:cTn id="46" dur="1000"/>
                                        <p:tgtEl>
                                          <p:spTgt spid="406538"/>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20">
                                            <p:txEl>
                                              <p:charRg st="122" end="148"/>
                                            </p:txEl>
                                          </p:spTgt>
                                        </p:tgtEl>
                                        <p:attrNameLst>
                                          <p:attrName>style.visibility</p:attrName>
                                        </p:attrNameLst>
                                      </p:cBhvr>
                                      <p:to>
                                        <p:strVal val="visible"/>
                                      </p:to>
                                    </p:set>
                                    <p:animEffect transition="in" filter="wipe(left)">
                                      <p:cBhvr>
                                        <p:cTn id="50" dur="2000"/>
                                        <p:tgtEl>
                                          <p:spTgt spid="20">
                                            <p:txEl>
                                              <p:charRg st="122" end="14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65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65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1" presetClass="exit" presetSubtype="0" fill="hold" grpId="1" nodeType="clickEffect">
                                  <p:stCondLst>
                                    <p:cond delay="0"/>
                                  </p:stCondLst>
                                  <p:childTnLst>
                                    <p:anim calcmode="discrete" valueType="str">
                                      <p:cBhvr>
                                        <p:cTn id="60" dur="1000"/>
                                        <p:tgtEl>
                                          <p:spTgt spid="406546"/>
                                        </p:tgtEl>
                                        <p:attrNameLst>
                                          <p:attrName>style.visibility</p:attrName>
                                        </p:attrNameLst>
                                      </p:cBhvr>
                                      <p:tavLst>
                                        <p:tav tm="0">
                                          <p:val>
                                            <p:strVal val="hidden"/>
                                          </p:val>
                                        </p:tav>
                                        <p:tav tm="50000">
                                          <p:val>
                                            <p:strVal val="visible"/>
                                          </p:val>
                                        </p:tav>
                                      </p:tavLst>
                                    </p:anim>
                                    <p:set>
                                      <p:cBhvr>
                                        <p:cTn id="61" dur="1" fill="hold">
                                          <p:stCondLst>
                                            <p:cond delay="999"/>
                                          </p:stCondLst>
                                        </p:cTn>
                                        <p:tgtEl>
                                          <p:spTgt spid="406546"/>
                                        </p:tgtEl>
                                        <p:attrNameLst>
                                          <p:attrName>style.visibility</p:attrName>
                                        </p:attrNameLst>
                                      </p:cBhvr>
                                      <p:to>
                                        <p:strVal val="hidden"/>
                                      </p:to>
                                    </p:set>
                                  </p:childTnLst>
                                </p:cTn>
                              </p:par>
                              <p:par>
                                <p:cTn id="62" presetID="11" presetClass="exit" presetSubtype="0" fill="hold" grpId="1" nodeType="withEffect">
                                  <p:stCondLst>
                                    <p:cond delay="0"/>
                                  </p:stCondLst>
                                  <p:childTnLst>
                                    <p:anim calcmode="discrete" valueType="str">
                                      <p:cBhvr>
                                        <p:cTn id="63" dur="1000"/>
                                        <p:tgtEl>
                                          <p:spTgt spid="406545"/>
                                        </p:tgtEl>
                                        <p:attrNameLst>
                                          <p:attrName>style.visibility</p:attrName>
                                        </p:attrNameLst>
                                      </p:cBhvr>
                                      <p:tavLst>
                                        <p:tav tm="0">
                                          <p:val>
                                            <p:strVal val="hidden"/>
                                          </p:val>
                                        </p:tav>
                                        <p:tav tm="50000">
                                          <p:val>
                                            <p:strVal val="visible"/>
                                          </p:val>
                                        </p:tav>
                                      </p:tavLst>
                                    </p:anim>
                                    <p:set>
                                      <p:cBhvr>
                                        <p:cTn id="64" dur="1" fill="hold">
                                          <p:stCondLst>
                                            <p:cond delay="999"/>
                                          </p:stCondLst>
                                        </p:cTn>
                                        <p:tgtEl>
                                          <p:spTgt spid="40654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065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65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1" presetClass="exit" presetSubtype="0" fill="hold" grpId="1" nodeType="clickEffect">
                                  <p:stCondLst>
                                    <p:cond delay="0"/>
                                  </p:stCondLst>
                                  <p:childTnLst>
                                    <p:anim calcmode="discrete" valueType="str">
                                      <p:cBhvr>
                                        <p:cTn id="74" dur="1000"/>
                                        <p:tgtEl>
                                          <p:spTgt spid="406544"/>
                                        </p:tgtEl>
                                        <p:attrNameLst>
                                          <p:attrName>style.visibility</p:attrName>
                                        </p:attrNameLst>
                                      </p:cBhvr>
                                      <p:tavLst>
                                        <p:tav tm="0">
                                          <p:val>
                                            <p:strVal val="hidden"/>
                                          </p:val>
                                        </p:tav>
                                        <p:tav tm="50000">
                                          <p:val>
                                            <p:strVal val="visible"/>
                                          </p:val>
                                        </p:tav>
                                      </p:tavLst>
                                    </p:anim>
                                    <p:set>
                                      <p:cBhvr>
                                        <p:cTn id="75" dur="1" fill="hold">
                                          <p:stCondLst>
                                            <p:cond delay="999"/>
                                          </p:stCondLst>
                                        </p:cTn>
                                        <p:tgtEl>
                                          <p:spTgt spid="406544"/>
                                        </p:tgtEl>
                                        <p:attrNameLst>
                                          <p:attrName>style.visibility</p:attrName>
                                        </p:attrNameLst>
                                      </p:cBhvr>
                                      <p:to>
                                        <p:strVal val="hidden"/>
                                      </p:to>
                                    </p:set>
                                  </p:childTnLst>
                                </p:cTn>
                              </p:par>
                              <p:par>
                                <p:cTn id="76" presetID="11" presetClass="exit" presetSubtype="0" fill="hold" grpId="1" nodeType="withEffect">
                                  <p:stCondLst>
                                    <p:cond delay="0"/>
                                  </p:stCondLst>
                                  <p:childTnLst>
                                    <p:anim calcmode="discrete" valueType="str">
                                      <p:cBhvr>
                                        <p:cTn id="77" dur="1000"/>
                                        <p:tgtEl>
                                          <p:spTgt spid="406543"/>
                                        </p:tgtEl>
                                        <p:attrNameLst>
                                          <p:attrName>style.visibility</p:attrName>
                                        </p:attrNameLst>
                                      </p:cBhvr>
                                      <p:tavLst>
                                        <p:tav tm="0">
                                          <p:val>
                                            <p:strVal val="hidden"/>
                                          </p:val>
                                        </p:tav>
                                        <p:tav tm="50000">
                                          <p:val>
                                            <p:strVal val="visible"/>
                                          </p:val>
                                        </p:tav>
                                      </p:tavLst>
                                    </p:anim>
                                    <p:set>
                                      <p:cBhvr>
                                        <p:cTn id="78" dur="1" fill="hold">
                                          <p:stCondLst>
                                            <p:cond delay="999"/>
                                          </p:stCondLst>
                                        </p:cTn>
                                        <p:tgtEl>
                                          <p:spTgt spid="40654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up)">
                                      <p:cBhvr>
                                        <p:cTn id="83" dur="1000"/>
                                        <p:tgtEl>
                                          <p:spTgt spid="22"/>
                                        </p:tgtEl>
                                      </p:cBhvr>
                                    </p:animEffect>
                                  </p:childTnLst>
                                </p:cTn>
                              </p:par>
                              <p:par>
                                <p:cTn id="84" presetID="22" presetClass="entr" presetSubtype="1" fill="hold" grpId="0" nodeType="withEffect">
                                  <p:stCondLst>
                                    <p:cond delay="0"/>
                                  </p:stCondLst>
                                  <p:iterate type="wd">
                                    <p:tmPct val="10000"/>
                                  </p:iterate>
                                  <p:childTnLst>
                                    <p:set>
                                      <p:cBhvr>
                                        <p:cTn id="85" dur="1" fill="hold">
                                          <p:stCondLst>
                                            <p:cond delay="0"/>
                                          </p:stCondLst>
                                        </p:cTn>
                                        <p:tgtEl>
                                          <p:spTgt spid="22">
                                            <p:txEl>
                                              <p:charRg st="0" end="46"/>
                                            </p:txEl>
                                          </p:spTgt>
                                        </p:tgtEl>
                                        <p:attrNameLst>
                                          <p:attrName>style.visibility</p:attrName>
                                        </p:attrNameLst>
                                      </p:cBhvr>
                                      <p:to>
                                        <p:strVal val="visible"/>
                                      </p:to>
                                    </p:set>
                                    <p:animEffect transition="in" filter="wipe(up)">
                                      <p:cBhvr>
                                        <p:cTn id="86" dur="500"/>
                                        <p:tgtEl>
                                          <p:spTgt spid="22">
                                            <p:txEl>
                                              <p:charRg st="0" end="46"/>
                                            </p:txEl>
                                          </p:spTgt>
                                        </p:tgtEl>
                                      </p:cBhvr>
                                    </p:animEffect>
                                  </p:childTnLst>
                                </p:cTn>
                              </p:par>
                            </p:childTnLst>
                          </p:cTn>
                        </p:par>
                        <p:par>
                          <p:cTn id="87" fill="hold">
                            <p:stCondLst>
                              <p:cond delay="2700"/>
                            </p:stCondLst>
                            <p:childTnLst>
                              <p:par>
                                <p:cTn id="88" presetID="22" presetClass="entr" presetSubtype="1" fill="hold" grpId="0" nodeType="afterEffect">
                                  <p:stCondLst>
                                    <p:cond delay="0"/>
                                  </p:stCondLst>
                                  <p:iterate type="wd">
                                    <p:tmPct val="10000"/>
                                  </p:iterate>
                                  <p:childTnLst>
                                    <p:set>
                                      <p:cBhvr>
                                        <p:cTn id="89" dur="1" fill="hold">
                                          <p:stCondLst>
                                            <p:cond delay="0"/>
                                          </p:stCondLst>
                                        </p:cTn>
                                        <p:tgtEl>
                                          <p:spTgt spid="22">
                                            <p:txEl>
                                              <p:charRg st="46" end="71"/>
                                            </p:txEl>
                                          </p:spTgt>
                                        </p:tgtEl>
                                        <p:attrNameLst>
                                          <p:attrName>style.visibility</p:attrName>
                                        </p:attrNameLst>
                                      </p:cBhvr>
                                      <p:to>
                                        <p:strVal val="visible"/>
                                      </p:to>
                                    </p:set>
                                    <p:animEffect transition="in" filter="wipe(up)">
                                      <p:cBhvr>
                                        <p:cTn id="90" dur="500"/>
                                        <p:tgtEl>
                                          <p:spTgt spid="22">
                                            <p:txEl>
                                              <p:charRg st="46" end="71"/>
                                            </p:txEl>
                                          </p:spTgt>
                                        </p:tgtEl>
                                      </p:cBhvr>
                                    </p:animEffect>
                                  </p:childTnLst>
                                </p:cTn>
                              </p:par>
                            </p:childTnLst>
                          </p:cTn>
                        </p:par>
                        <p:par>
                          <p:cTn id="91" fill="hold">
                            <p:stCondLst>
                              <p:cond delay="4349"/>
                            </p:stCondLst>
                            <p:childTnLst>
                              <p:par>
                                <p:cTn id="92" presetID="22" presetClass="entr" presetSubtype="1" fill="hold" grpId="0" nodeType="afterEffect">
                                  <p:stCondLst>
                                    <p:cond delay="0"/>
                                  </p:stCondLst>
                                  <p:iterate type="wd">
                                    <p:tmPct val="10000"/>
                                  </p:iterate>
                                  <p:childTnLst>
                                    <p:set>
                                      <p:cBhvr>
                                        <p:cTn id="93" dur="1" fill="hold">
                                          <p:stCondLst>
                                            <p:cond delay="0"/>
                                          </p:stCondLst>
                                        </p:cTn>
                                        <p:tgtEl>
                                          <p:spTgt spid="22">
                                            <p:txEl>
                                              <p:charRg st="71" end="105"/>
                                            </p:txEl>
                                          </p:spTgt>
                                        </p:tgtEl>
                                        <p:attrNameLst>
                                          <p:attrName>style.visibility</p:attrName>
                                        </p:attrNameLst>
                                      </p:cBhvr>
                                      <p:to>
                                        <p:strVal val="visible"/>
                                      </p:to>
                                    </p:set>
                                    <p:animEffect transition="in" filter="wipe(up)">
                                      <p:cBhvr>
                                        <p:cTn id="94" dur="1000"/>
                                        <p:tgtEl>
                                          <p:spTgt spid="22">
                                            <p:txEl>
                                              <p:charRg st="71" end="10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7" grpId="0" build="p"/>
      <p:bldP spid="406543" grpId="0" animBg="1"/>
      <p:bldP spid="406543" grpId="1" animBg="1"/>
      <p:bldP spid="406544" grpId="0" animBg="1"/>
      <p:bldP spid="406544" grpId="1" animBg="1"/>
      <p:bldP spid="406545" grpId="0" animBg="1"/>
      <p:bldP spid="406545" grpId="1" animBg="1"/>
      <p:bldP spid="406546" grpId="0" animBg="1"/>
      <p:bldP spid="406546" grpId="1" animBg="1"/>
      <p:bldP spid="20" grpId="0" animBg="1" build="p"/>
      <p:bldP spid="22" grpId="0" animBg="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6018" name="Text Box 2"/>
          <p:cNvSpPr txBox="1"/>
          <p:nvPr/>
        </p:nvSpPr>
        <p:spPr>
          <a:xfrm>
            <a:off x="239713" y="1143000"/>
            <a:ext cx="8388350" cy="1066800"/>
          </a:xfrm>
          <a:prstGeom prst="rect">
            <a:avLst/>
          </a:prstGeom>
          <a:noFill/>
          <a:ln w="9525">
            <a:noFill/>
          </a:ln>
        </p:spPr>
        <p:txBody>
          <a:bodyPr>
            <a:spAutoFit/>
          </a:bodyPr>
          <a:p>
            <a:pPr algn="just" eaLnBrk="1" hangingPunct="1">
              <a:spcBef>
                <a:spcPct val="50000"/>
              </a:spcBef>
            </a:pPr>
            <a:r>
              <a:rPr lang="zh-CN" altLang="en-US" sz="3200" b="1" dirty="0">
                <a:latin typeface="Times New Roman" panose="02020603050405020304" pitchFamily="18" charset="0"/>
                <a:ea typeface="宋体" panose="02010600030101010101" pitchFamily="2" charset="-122"/>
              </a:rPr>
              <a:t>对</a:t>
            </a:r>
            <a:r>
              <a:rPr lang="zh-CN" altLang="en-US" sz="3200" b="1" dirty="0">
                <a:solidFill>
                  <a:srgbClr val="A50021"/>
                </a:solidFill>
                <a:latin typeface="Times New Roman" panose="02020603050405020304" pitchFamily="18" charset="0"/>
                <a:ea typeface="宋体" panose="02010600030101010101" pitchFamily="2" charset="-122"/>
              </a:rPr>
              <a:t>非电解质</a:t>
            </a:r>
            <a:r>
              <a:rPr lang="zh-CN" altLang="en-US" sz="3200" b="1" dirty="0">
                <a:latin typeface="Times New Roman" panose="02020603050405020304" pitchFamily="18" charset="0"/>
                <a:ea typeface="宋体" panose="02010600030101010101" pitchFamily="2" charset="-122"/>
              </a:rPr>
              <a:t>的稀溶液来说，渗透压的大小可表示为：</a:t>
            </a:r>
            <a:endParaRPr lang="zh-CN" altLang="en-US" sz="3200" b="1" dirty="0">
              <a:latin typeface="Times New Roman" panose="02020603050405020304" pitchFamily="18" charset="0"/>
              <a:ea typeface="宋体" panose="02010600030101010101" pitchFamily="2" charset="-122"/>
            </a:endParaRPr>
          </a:p>
        </p:txBody>
      </p:sp>
      <p:sp>
        <p:nvSpPr>
          <p:cNvPr id="726019" name="Text Box 3"/>
          <p:cNvSpPr txBox="1">
            <a:spLocks noChangeArrowheads="1"/>
          </p:cNvSpPr>
          <p:nvPr/>
        </p:nvSpPr>
        <p:spPr bwMode="auto">
          <a:xfrm>
            <a:off x="1371600" y="2927350"/>
            <a:ext cx="5867400" cy="646113"/>
          </a:xfrm>
          <a:prstGeom prst="rect">
            <a:avLst/>
          </a:prstGeom>
          <a:noFill/>
          <a:ln w="9525">
            <a:noFill/>
            <a:miter lim="800000"/>
          </a:ln>
          <a:effectLst/>
        </p:spPr>
        <p:txBody>
          <a:bodyPr>
            <a:spAutoFit/>
          </a:bodyPr>
          <a:lstStyle/>
          <a:p>
            <a:pPr marR="0" algn="just" defTabSz="914400" eaLnBrk="1" fontAlgn="auto" hangingPunct="1">
              <a:spcBef>
                <a:spcPct val="50000"/>
              </a:spcBef>
              <a:spcAft>
                <a:spcPts val="0"/>
              </a:spcAft>
              <a:buClrTx/>
              <a:buSzTx/>
              <a:buFontTx/>
              <a:buNone/>
              <a:defRPr/>
            </a:pPr>
            <a:r>
              <a:rPr kumimoji="0" lang="zh-CN" altLang="en-US" sz="3200" b="1" u="sng"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在溶液浓度很稀时：</a:t>
            </a:r>
            <a:r>
              <a:rPr kumimoji="0" lang="en-US" altLang="zh-CN" sz="3600" b="1" i="1" u="sng" kern="1200" cap="none" spc="0" normalizeH="0" baseline="0" noProof="0" dirty="0" err="1">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a:t>
            </a:r>
            <a:r>
              <a:rPr kumimoji="0" lang="en-US" altLang="zh-CN" sz="3600" b="1" u="sng" kern="1200" cap="none" spc="0" normalizeH="0" baseline="-25000" noProof="0" dirty="0" err="1">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B</a:t>
            </a:r>
            <a:r>
              <a:rPr kumimoji="0" lang="en-US" altLang="zh-CN" sz="3600" b="1" u="sng" kern="1200" cap="none" spc="0" normalizeH="0" baseline="0" noProof="0" dirty="0" err="1">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en-US" altLang="zh-CN" sz="3600" b="1" i="1" u="sng" kern="1200" cap="none" spc="0" normalizeH="0" baseline="0" noProof="0" dirty="0" err="1">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b</a:t>
            </a:r>
            <a:r>
              <a:rPr kumimoji="0" lang="en-US" altLang="zh-CN" sz="3600" b="1" u="sng" kern="1200" cap="none" spc="0" normalizeH="0" baseline="-25000" noProof="0" dirty="0" err="1">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B</a:t>
            </a:r>
            <a:endParaRPr kumimoji="0" lang="en-US" altLang="zh-CN" sz="3600" b="1" u="sng" kern="1200" cap="none" spc="0" normalizeH="0" baseline="0" noProof="0" dirty="0">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726020" name="Text Box 4"/>
          <p:cNvSpPr txBox="1"/>
          <p:nvPr/>
        </p:nvSpPr>
        <p:spPr>
          <a:xfrm>
            <a:off x="519113" y="5151438"/>
            <a:ext cx="7696200" cy="1066800"/>
          </a:xfrm>
          <a:prstGeom prst="rect">
            <a:avLst/>
          </a:prstGeom>
          <a:noFill/>
          <a:ln w="9525">
            <a:noFill/>
          </a:ln>
        </p:spPr>
        <p:txBody>
          <a:bodyPr>
            <a:spAutoFit/>
          </a:bodyPr>
          <a:p>
            <a:pPr algn="just" eaLnBrk="1" hangingPunct="1">
              <a:spcBef>
                <a:spcPct val="50000"/>
              </a:spcBef>
            </a:pPr>
            <a:r>
              <a:rPr lang="zh-CN" altLang="en-US" sz="3200" b="1" dirty="0">
                <a:solidFill>
                  <a:srgbClr val="000099"/>
                </a:solidFill>
                <a:latin typeface="Century Schoolbook" panose="02040604050505020304" pitchFamily="18" charset="0"/>
                <a:ea typeface="宋体" panose="02010600030101010101" pitchFamily="2" charset="-122"/>
              </a:rPr>
              <a:t>故在一定温度下，稀溶液的渗透压可看作近似地与溶液的质量摩尔浓度</a:t>
            </a:r>
            <a:r>
              <a:rPr lang="en-US" altLang="zh-CN" sz="3200" b="1" i="1" dirty="0">
                <a:solidFill>
                  <a:srgbClr val="000099"/>
                </a:solidFill>
                <a:latin typeface="Century Schoolbook" panose="02040604050505020304" pitchFamily="18" charset="0"/>
                <a:ea typeface="宋体" panose="02010600030101010101" pitchFamily="2" charset="-122"/>
              </a:rPr>
              <a:t>b</a:t>
            </a:r>
            <a:r>
              <a:rPr lang="en-US" altLang="zh-CN" sz="3200" b="1" baseline="-25000" dirty="0">
                <a:solidFill>
                  <a:srgbClr val="000099"/>
                </a:solidFill>
                <a:latin typeface="Century Schoolbook" panose="02040604050505020304" pitchFamily="18" charset="0"/>
                <a:ea typeface="宋体" panose="02010600030101010101" pitchFamily="2" charset="-122"/>
              </a:rPr>
              <a:t>B</a:t>
            </a:r>
            <a:r>
              <a:rPr lang="zh-CN" altLang="en-US" sz="3200" b="1" dirty="0">
                <a:solidFill>
                  <a:srgbClr val="000099"/>
                </a:solidFill>
                <a:latin typeface="Century Schoolbook" panose="02040604050505020304" pitchFamily="18" charset="0"/>
                <a:ea typeface="宋体" panose="02010600030101010101" pitchFamily="2" charset="-122"/>
              </a:rPr>
              <a:t>成正比。</a:t>
            </a:r>
            <a:endParaRPr lang="zh-CN" altLang="en-US" sz="3200" b="1" dirty="0">
              <a:solidFill>
                <a:srgbClr val="000099"/>
              </a:solidFill>
              <a:latin typeface="Century Schoolbook" panose="02040604050505020304" pitchFamily="18" charset="0"/>
              <a:ea typeface="宋体" panose="02010600030101010101" pitchFamily="2" charset="-122"/>
            </a:endParaRPr>
          </a:p>
        </p:txBody>
      </p:sp>
      <p:sp>
        <p:nvSpPr>
          <p:cNvPr id="726021" name="Rectangle 5"/>
          <p:cNvSpPr/>
          <p:nvPr/>
        </p:nvSpPr>
        <p:spPr>
          <a:xfrm>
            <a:off x="2133600" y="2114550"/>
            <a:ext cx="3200400" cy="701675"/>
          </a:xfrm>
          <a:prstGeom prst="rect">
            <a:avLst/>
          </a:prstGeom>
          <a:noFill/>
          <a:ln w="9525">
            <a:noFill/>
          </a:ln>
        </p:spPr>
        <p:txBody>
          <a:bodyPr>
            <a:spAutoFit/>
          </a:bodyPr>
          <a:p>
            <a:pPr eaLnBrk="1" hangingPunct="1">
              <a:buNone/>
            </a:pPr>
            <a:r>
              <a:rPr lang="en-US" altLang="zh-CN" sz="4000" b="1" i="1" dirty="0">
                <a:latin typeface="Times New Roman" panose="02020603050405020304" pitchFamily="18" charset="0"/>
                <a:ea typeface="宋体" panose="02010600030101010101" pitchFamily="2" charset="-122"/>
              </a:rPr>
              <a:t>ΠV</a:t>
            </a:r>
            <a:r>
              <a:rPr lang="zh-CN" altLang="en-US" sz="4000" b="1" dirty="0">
                <a:latin typeface="Times New Roman" panose="02020603050405020304" pitchFamily="18" charset="0"/>
                <a:ea typeface="宋体" panose="02010600030101010101" pitchFamily="2" charset="-122"/>
              </a:rPr>
              <a:t>＝</a:t>
            </a:r>
            <a:r>
              <a:rPr lang="en-US" altLang="zh-CN" sz="4000" b="1" i="1" dirty="0">
                <a:latin typeface="Times New Roman" panose="02020603050405020304" pitchFamily="18" charset="0"/>
                <a:ea typeface="宋体" panose="02010600030101010101" pitchFamily="2" charset="-122"/>
              </a:rPr>
              <a:t>nRT</a:t>
            </a:r>
            <a:endParaRPr lang="en-US" altLang="zh-CN" sz="4000" b="1" i="1" dirty="0">
              <a:latin typeface="Times New Roman" panose="02020603050405020304" pitchFamily="18" charset="0"/>
              <a:ea typeface="宋体" panose="02010600030101010101" pitchFamily="2" charset="-122"/>
            </a:endParaRPr>
          </a:p>
        </p:txBody>
      </p:sp>
      <p:sp>
        <p:nvSpPr>
          <p:cNvPr id="726022" name="Rectangle 6"/>
          <p:cNvSpPr>
            <a:spLocks noChangeArrowheads="1"/>
          </p:cNvSpPr>
          <p:nvPr/>
        </p:nvSpPr>
        <p:spPr bwMode="auto">
          <a:xfrm>
            <a:off x="1953161" y="3905723"/>
            <a:ext cx="3860800" cy="708025"/>
          </a:xfrm>
          <a:prstGeom prst="rect">
            <a:avLst/>
          </a:prstGeom>
          <a:blipFill>
            <a:blip r:embed="rId1" cstate="print"/>
            <a:tile tx="0" ty="0" sx="100000" sy="100000" flip="none" algn="tl"/>
          </a:blipFill>
          <a:ln w="9525">
            <a:noFill/>
            <a:miter lim="800000"/>
          </a:ln>
          <a:effectLst>
            <a:glow rad="63500">
              <a:schemeClr val="accent1">
                <a:satMod val="175000"/>
                <a:alpha val="40000"/>
              </a:schemeClr>
            </a:glow>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1" u="none" strike="noStrike" kern="1200" cap="none" spc="0" normalizeH="0" baseline="0" noProof="0" dirty="0">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Π</a:t>
            </a:r>
            <a:r>
              <a:rPr kumimoji="0" lang="zh-CN" altLang="en-US" sz="4000" b="1" i="1" u="none" strike="noStrike" kern="1200" cap="none" spc="0" normalizeH="0" baseline="0" noProof="0" dirty="0">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4000" b="1" i="1" u="none" strike="noStrike" kern="1200" cap="none" spc="0" normalizeH="0" baseline="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4000" b="1" i="1" u="none" strike="noStrike" kern="1200" cap="none" spc="0" normalizeH="0" baseline="-2500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4000" b="1" i="1" u="none" strike="noStrike" kern="1200" cap="none" spc="0" normalizeH="0" baseline="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RT</a:t>
            </a:r>
            <a:r>
              <a:rPr kumimoji="0" lang="zh-CN" altLang="en-US" sz="4000" b="1" i="1" u="none" strike="noStrike" kern="1200" cap="none" spc="0" normalizeH="0" baseline="0" noProof="0" dirty="0">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4000" b="1" i="1" u="none" strike="noStrike" kern="1200" cap="none" spc="0" normalizeH="0" baseline="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4000" b="1" i="1" u="none" strike="noStrike" kern="1200" cap="none" spc="0" normalizeH="0" baseline="-2500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4000" b="1" i="1" u="none" strike="noStrike" kern="1200" cap="none" spc="0" normalizeH="0" baseline="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RT</a:t>
            </a:r>
            <a:endParaRPr kumimoji="0" lang="en-US" altLang="zh-CN" sz="4000" b="1" i="1" u="none" strike="noStrike" kern="1200" cap="none" spc="0" normalizeH="0" baseline="0" noProof="0" dirty="0">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905" name="灯片编号占位符 7"/>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sp>
        <p:nvSpPr>
          <p:cNvPr id="8" name="标题 1"/>
          <p:cNvSpPr txBox="1"/>
          <p:nvPr/>
        </p:nvSpPr>
        <p:spPr>
          <a:xfrm>
            <a:off x="228600" y="0"/>
            <a:ext cx="8686800" cy="1143000"/>
          </a:xfrm>
          <a:prstGeom prst="rect">
            <a:avLst/>
          </a:prstGeom>
        </p:spPr>
        <p:txBody>
          <a:bodyPr>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rPr>
              <a:t>四、溶液的渗透压与浓度温度的关系</a:t>
            </a:r>
            <a:endParaRPr kumimoji="0" lang="zh-CN" altLang="en-US" sz="36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6018"/>
                                        </p:tgtEl>
                                        <p:attrNameLst>
                                          <p:attrName>style.visibility</p:attrName>
                                        </p:attrNameLst>
                                      </p:cBhvr>
                                      <p:to>
                                        <p:strVal val="visible"/>
                                      </p:to>
                                    </p:set>
                                    <p:anim calcmode="lin" valueType="num">
                                      <p:cBhvr additive="base">
                                        <p:cTn id="7" dur="500" fill="hold"/>
                                        <p:tgtEl>
                                          <p:spTgt spid="726018"/>
                                        </p:tgtEl>
                                        <p:attrNameLst>
                                          <p:attrName>ppt_x</p:attrName>
                                        </p:attrNameLst>
                                      </p:cBhvr>
                                      <p:tavLst>
                                        <p:tav tm="0">
                                          <p:val>
                                            <p:strVal val="0-#ppt_w/2"/>
                                          </p:val>
                                        </p:tav>
                                        <p:tav tm="100000">
                                          <p:val>
                                            <p:strVal val="#ppt_x"/>
                                          </p:val>
                                        </p:tav>
                                      </p:tavLst>
                                    </p:anim>
                                    <p:anim calcmode="lin" valueType="num">
                                      <p:cBhvr additive="base">
                                        <p:cTn id="8" dur="500" fill="hold"/>
                                        <p:tgtEl>
                                          <p:spTgt spid="7260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6021"/>
                                        </p:tgtEl>
                                        <p:attrNameLst>
                                          <p:attrName>style.visibility</p:attrName>
                                        </p:attrNameLst>
                                      </p:cBhvr>
                                      <p:to>
                                        <p:strVal val="visible"/>
                                      </p:to>
                                    </p:set>
                                    <p:anim calcmode="lin" valueType="num">
                                      <p:cBhvr additive="base">
                                        <p:cTn id="13" dur="500" fill="hold"/>
                                        <p:tgtEl>
                                          <p:spTgt spid="726021"/>
                                        </p:tgtEl>
                                        <p:attrNameLst>
                                          <p:attrName>ppt_x</p:attrName>
                                        </p:attrNameLst>
                                      </p:cBhvr>
                                      <p:tavLst>
                                        <p:tav tm="0">
                                          <p:val>
                                            <p:strVal val="0-#ppt_w/2"/>
                                          </p:val>
                                        </p:tav>
                                        <p:tav tm="100000">
                                          <p:val>
                                            <p:strVal val="#ppt_x"/>
                                          </p:val>
                                        </p:tav>
                                      </p:tavLst>
                                    </p:anim>
                                    <p:anim calcmode="lin" valueType="num">
                                      <p:cBhvr additive="base">
                                        <p:cTn id="14" dur="500" fill="hold"/>
                                        <p:tgtEl>
                                          <p:spTgt spid="7260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6019"/>
                                        </p:tgtEl>
                                        <p:attrNameLst>
                                          <p:attrName>style.visibility</p:attrName>
                                        </p:attrNameLst>
                                      </p:cBhvr>
                                      <p:to>
                                        <p:strVal val="visible"/>
                                      </p:to>
                                    </p:set>
                                    <p:anim calcmode="lin" valueType="num">
                                      <p:cBhvr additive="base">
                                        <p:cTn id="19" dur="500" fill="hold"/>
                                        <p:tgtEl>
                                          <p:spTgt spid="726019"/>
                                        </p:tgtEl>
                                        <p:attrNameLst>
                                          <p:attrName>ppt_x</p:attrName>
                                        </p:attrNameLst>
                                      </p:cBhvr>
                                      <p:tavLst>
                                        <p:tav tm="0">
                                          <p:val>
                                            <p:strVal val="0-#ppt_w/2"/>
                                          </p:val>
                                        </p:tav>
                                        <p:tav tm="100000">
                                          <p:val>
                                            <p:strVal val="#ppt_x"/>
                                          </p:val>
                                        </p:tav>
                                      </p:tavLst>
                                    </p:anim>
                                    <p:anim calcmode="lin" valueType="num">
                                      <p:cBhvr additive="base">
                                        <p:cTn id="20" dur="500" fill="hold"/>
                                        <p:tgtEl>
                                          <p:spTgt spid="7260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26022"/>
                                        </p:tgtEl>
                                        <p:attrNameLst>
                                          <p:attrName>style.visibility</p:attrName>
                                        </p:attrNameLst>
                                      </p:cBhvr>
                                      <p:to>
                                        <p:strVal val="visible"/>
                                      </p:to>
                                    </p:set>
                                    <p:anim calcmode="lin" valueType="num">
                                      <p:cBhvr additive="base">
                                        <p:cTn id="25" dur="500" fill="hold"/>
                                        <p:tgtEl>
                                          <p:spTgt spid="726022"/>
                                        </p:tgtEl>
                                        <p:attrNameLst>
                                          <p:attrName>ppt_x</p:attrName>
                                        </p:attrNameLst>
                                      </p:cBhvr>
                                      <p:tavLst>
                                        <p:tav tm="0">
                                          <p:val>
                                            <p:strVal val="0-#ppt_w/2"/>
                                          </p:val>
                                        </p:tav>
                                        <p:tav tm="100000">
                                          <p:val>
                                            <p:strVal val="#ppt_x"/>
                                          </p:val>
                                        </p:tav>
                                      </p:tavLst>
                                    </p:anim>
                                    <p:anim calcmode="lin" valueType="num">
                                      <p:cBhvr additive="base">
                                        <p:cTn id="26" dur="500" fill="hold"/>
                                        <p:tgtEl>
                                          <p:spTgt spid="7260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26020"/>
                                        </p:tgtEl>
                                        <p:attrNameLst>
                                          <p:attrName>style.visibility</p:attrName>
                                        </p:attrNameLst>
                                      </p:cBhvr>
                                      <p:to>
                                        <p:strVal val="visible"/>
                                      </p:to>
                                    </p:set>
                                    <p:anim calcmode="lin" valueType="num">
                                      <p:cBhvr additive="base">
                                        <p:cTn id="31" dur="500" fill="hold"/>
                                        <p:tgtEl>
                                          <p:spTgt spid="726020"/>
                                        </p:tgtEl>
                                        <p:attrNameLst>
                                          <p:attrName>ppt_x</p:attrName>
                                        </p:attrNameLst>
                                      </p:cBhvr>
                                      <p:tavLst>
                                        <p:tav tm="0">
                                          <p:val>
                                            <p:strVal val="0-#ppt_w/2"/>
                                          </p:val>
                                        </p:tav>
                                        <p:tav tm="100000">
                                          <p:val>
                                            <p:strVal val="#ppt_x"/>
                                          </p:val>
                                        </p:tav>
                                      </p:tavLst>
                                    </p:anim>
                                    <p:anim calcmode="lin" valueType="num">
                                      <p:cBhvr additive="base">
                                        <p:cTn id="32" dur="500" fill="hold"/>
                                        <p:tgtEl>
                                          <p:spTgt spid="7260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18" grpId="0"/>
      <p:bldP spid="726019" grpId="0"/>
      <p:bldP spid="726020" grpId="0"/>
      <p:bldP spid="7260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4"/>
          <p:cNvPicPr>
            <a:picLocks noChangeAspect="1"/>
          </p:cNvPicPr>
          <p:nvPr/>
        </p:nvPicPr>
        <p:blipFill>
          <a:blip r:embed="rId1"/>
          <a:stretch>
            <a:fillRect/>
          </a:stretch>
        </p:blipFill>
        <p:spPr>
          <a:xfrm>
            <a:off x="4229100" y="1047750"/>
            <a:ext cx="1928813" cy="2381250"/>
          </a:xfrm>
          <a:prstGeom prst="rect">
            <a:avLst/>
          </a:prstGeom>
          <a:noFill/>
          <a:ln w="9525">
            <a:noFill/>
          </a:ln>
        </p:spPr>
      </p:pic>
      <p:pic>
        <p:nvPicPr>
          <p:cNvPr id="10" name="Picture 7"/>
          <p:cNvPicPr>
            <a:picLocks noChangeAspect="1"/>
          </p:cNvPicPr>
          <p:nvPr/>
        </p:nvPicPr>
        <p:blipFill>
          <a:blip r:embed="rId2"/>
          <a:srcRect t="17079" r="24857" b="18396"/>
          <a:stretch>
            <a:fillRect/>
          </a:stretch>
        </p:blipFill>
        <p:spPr>
          <a:xfrm>
            <a:off x="1600200" y="990600"/>
            <a:ext cx="2081213" cy="2381250"/>
          </a:xfrm>
          <a:prstGeom prst="rect">
            <a:avLst/>
          </a:prstGeom>
          <a:noFill/>
          <a:ln w="9525">
            <a:noFill/>
          </a:ln>
        </p:spPr>
      </p:pic>
      <p:pic>
        <p:nvPicPr>
          <p:cNvPr id="6155" name="Picture 11" descr="http://att3.citysbs.com/no/haodian/2014/10/30/11/middle_800x800-115909_v2_20201414641549125_e26fdfa56c66c49054f07c739b487f33.jpg"/>
          <p:cNvPicPr>
            <a:picLocks noChangeAspect="1"/>
          </p:cNvPicPr>
          <p:nvPr/>
        </p:nvPicPr>
        <p:blipFill>
          <a:blip r:embed="rId3"/>
          <a:stretch>
            <a:fillRect/>
          </a:stretch>
        </p:blipFill>
        <p:spPr>
          <a:xfrm>
            <a:off x="6500813" y="1047750"/>
            <a:ext cx="1928812" cy="2381250"/>
          </a:xfrm>
          <a:prstGeom prst="rect">
            <a:avLst/>
          </a:prstGeom>
          <a:noFill/>
          <a:ln w="9525">
            <a:noFill/>
          </a:ln>
        </p:spPr>
      </p:pic>
      <p:sp>
        <p:nvSpPr>
          <p:cNvPr id="14" name="TextBox 13"/>
          <p:cNvSpPr txBox="1"/>
          <p:nvPr/>
        </p:nvSpPr>
        <p:spPr>
          <a:xfrm>
            <a:off x="2514600" y="5943600"/>
            <a:ext cx="3775075" cy="523875"/>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营养损失少的冻干食品</a:t>
            </a:r>
            <a:endPar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3" name="爆炸形 2 12"/>
          <p:cNvSpPr/>
          <p:nvPr/>
        </p:nvSpPr>
        <p:spPr>
          <a:xfrm>
            <a:off x="6143625" y="3124200"/>
            <a:ext cx="3000375" cy="3200400"/>
          </a:xfrm>
          <a:prstGeom prst="irregularSeal2">
            <a:avLst/>
          </a:prstGeom>
          <a:solidFill>
            <a:srgbClr val="FFFF99"/>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冷 冻干 燥</a:t>
            </a:r>
            <a:endParaRPr kumimoji="0" lang="zh-CN" altLang="en-US" sz="2800" b="1" i="0"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pic>
        <p:nvPicPr>
          <p:cNvPr id="14343" name="图片 1"/>
          <p:cNvPicPr>
            <a:picLocks noChangeAspect="1"/>
          </p:cNvPicPr>
          <p:nvPr/>
        </p:nvPicPr>
        <p:blipFill>
          <a:blip r:embed="rId4"/>
          <a:stretch>
            <a:fillRect/>
          </a:stretch>
        </p:blipFill>
        <p:spPr>
          <a:xfrm>
            <a:off x="3917950" y="3429000"/>
            <a:ext cx="2203450" cy="2400300"/>
          </a:xfrm>
          <a:prstGeom prst="rect">
            <a:avLst/>
          </a:prstGeom>
          <a:noFill/>
          <a:ln w="9525">
            <a:noFill/>
          </a:ln>
        </p:spPr>
      </p:pic>
      <p:pic>
        <p:nvPicPr>
          <p:cNvPr id="14344" name="图片 2"/>
          <p:cNvPicPr>
            <a:picLocks noChangeAspect="1"/>
          </p:cNvPicPr>
          <p:nvPr/>
        </p:nvPicPr>
        <p:blipFill>
          <a:blip r:embed="rId5"/>
          <a:stretch>
            <a:fillRect/>
          </a:stretch>
        </p:blipFill>
        <p:spPr>
          <a:xfrm>
            <a:off x="1374775" y="3340100"/>
            <a:ext cx="2238375" cy="2603500"/>
          </a:xfrm>
          <a:prstGeom prst="rect">
            <a:avLst/>
          </a:prstGeom>
          <a:noFill/>
          <a:ln w="9525">
            <a:noFill/>
          </a:ln>
        </p:spPr>
      </p:pic>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6"/>
    </p:custDataLst>
  </p:cSld>
  <p:clrMapOvr>
    <a:masterClrMapping/>
  </p:clrMapOvr>
  <p:transition advTm="485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2000"/>
                                        <p:tgtEl>
                                          <p:spTgt spid="10"/>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2000"/>
                                        <p:tgtEl>
                                          <p:spTgt spid="6"/>
                                        </p:tgtEl>
                                      </p:cBhvr>
                                    </p:animEffect>
                                  </p:childTnLst>
                                </p:cTn>
                              </p:par>
                            </p:childTnLst>
                          </p:cTn>
                        </p:par>
                        <p:par>
                          <p:cTn id="12" fill="hold">
                            <p:stCondLst>
                              <p:cond delay="4000"/>
                            </p:stCondLst>
                            <p:childTnLst>
                              <p:par>
                                <p:cTn id="13" presetID="3" presetClass="entr" presetSubtype="10" fill="hold" nodeType="afterEffect">
                                  <p:stCondLst>
                                    <p:cond delay="0"/>
                                  </p:stCondLst>
                                  <p:childTnLst>
                                    <p:set>
                                      <p:cBhvr>
                                        <p:cTn id="14" dur="1" fill="hold">
                                          <p:stCondLst>
                                            <p:cond delay="0"/>
                                          </p:stCondLst>
                                        </p:cTn>
                                        <p:tgtEl>
                                          <p:spTgt spid="6155"/>
                                        </p:tgtEl>
                                        <p:attrNameLst>
                                          <p:attrName>style.visibility</p:attrName>
                                        </p:attrNameLst>
                                      </p:cBhvr>
                                      <p:to>
                                        <p:strVal val="visible"/>
                                      </p:to>
                                    </p:set>
                                    <p:animEffect transition="in" filter="blinds(horizontal)">
                                      <p:cBhvr>
                                        <p:cTn id="15" dur="2000"/>
                                        <p:tgtEl>
                                          <p:spTgt spid="615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AutoShape 8"/>
          <p:cNvSpPr/>
          <p:nvPr/>
        </p:nvSpPr>
        <p:spPr>
          <a:xfrm>
            <a:off x="5943600" y="152400"/>
            <a:ext cx="3048000" cy="457200"/>
          </a:xfrm>
          <a:prstGeom prst="ribbon2">
            <a:avLst>
              <a:gd name="adj1" fmla="val 12500"/>
              <a:gd name="adj2" fmla="val 50000"/>
            </a:avLst>
          </a:prstGeom>
          <a:solidFill>
            <a:srgbClr val="CCFF66"/>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Times New Roman" panose="02020603050405020304" pitchFamily="18" charset="0"/>
                <a:ea typeface="宋体" panose="02010600030101010101" pitchFamily="2" charset="-122"/>
              </a:rPr>
              <a:t>练习</a:t>
            </a:r>
            <a:endParaRPr lang="zh-CN" altLang="en-US" sz="2400" b="1" dirty="0">
              <a:latin typeface="Times New Roman" panose="02020603050405020304" pitchFamily="18" charset="0"/>
              <a:ea typeface="宋体" panose="02010600030101010101" pitchFamily="2" charset="-122"/>
            </a:endParaRPr>
          </a:p>
        </p:txBody>
      </p:sp>
      <p:sp>
        <p:nvSpPr>
          <p:cNvPr id="15" name="Text Box 4"/>
          <p:cNvSpPr txBox="1"/>
          <p:nvPr/>
        </p:nvSpPr>
        <p:spPr>
          <a:xfrm>
            <a:off x="228600" y="533400"/>
            <a:ext cx="8686800" cy="2032000"/>
          </a:xfrm>
          <a:prstGeom prst="rect">
            <a:avLst/>
          </a:prstGeom>
          <a:noFill/>
          <a:ln w="9525">
            <a:noFill/>
          </a:ln>
        </p:spPr>
        <p:txBody>
          <a:bodyPr>
            <a:spAutoFit/>
          </a:bodyPr>
          <a:p>
            <a:pPr eaLnBrk="1" hangingPunct="1">
              <a:lnSpc>
                <a:spcPct val="150000"/>
              </a:lnSpc>
              <a:buClr>
                <a:srgbClr val="000099"/>
              </a:buClr>
              <a:buNone/>
            </a:pPr>
            <a:r>
              <a:rPr lang="zh-CN" altLang="en-US" sz="2800" b="1" dirty="0">
                <a:solidFill>
                  <a:srgbClr val="000000"/>
                </a:solidFill>
                <a:latin typeface="Times New Roman" panose="02020603050405020304" pitchFamily="18" charset="0"/>
                <a:ea typeface="宋体" panose="02010600030101010101" pitchFamily="2" charset="-122"/>
              </a:rPr>
              <a:t>例</a:t>
            </a:r>
            <a:r>
              <a:rPr lang="en-US" altLang="zh-CN" sz="2800" b="1" dirty="0">
                <a:solidFill>
                  <a:srgbClr val="000000"/>
                </a:solidFill>
                <a:latin typeface="Times New Roman" panose="02020603050405020304" pitchFamily="18" charset="0"/>
                <a:ea typeface="宋体" panose="02010600030101010101" pitchFamily="2" charset="-122"/>
              </a:rPr>
              <a:t>1</a:t>
            </a:r>
            <a:r>
              <a:rPr lang="zh-CN" altLang="en-US" sz="2800" b="1" dirty="0">
                <a:solidFill>
                  <a:srgbClr val="000000"/>
                </a:solidFill>
                <a:latin typeface="Times New Roman" panose="02020603050405020304" pitchFamily="18" charset="0"/>
                <a:ea typeface="宋体" panose="02010600030101010101" pitchFamily="2" charset="-122"/>
              </a:rPr>
              <a:t>：试比较下列溶液的渗透压大小</a:t>
            </a:r>
            <a:endParaRPr lang="en-US" altLang="zh-CN" sz="2800" b="1" dirty="0">
              <a:solidFill>
                <a:srgbClr val="000000"/>
              </a:solidFill>
              <a:latin typeface="Times New Roman" panose="02020603050405020304" pitchFamily="18" charset="0"/>
              <a:ea typeface="宋体" panose="02010600030101010101" pitchFamily="2" charset="-122"/>
            </a:endParaRPr>
          </a:p>
          <a:p>
            <a:pPr eaLnBrk="1" hangingPunct="1">
              <a:lnSpc>
                <a:spcPct val="150000"/>
              </a:lnSpc>
              <a:buNone/>
            </a:pPr>
            <a:r>
              <a:rPr lang="zh-CN" altLang="en-US" sz="2800" b="1" dirty="0">
                <a:solidFill>
                  <a:srgbClr val="000000"/>
                </a:solidFill>
                <a:latin typeface="Times New Roman" panose="02020603050405020304" pitchFamily="18" charset="0"/>
                <a:ea typeface="宋体" panose="02010600030101010101" pitchFamily="2" charset="-122"/>
              </a:rPr>
              <a:t>   ①</a:t>
            </a:r>
            <a:r>
              <a:rPr lang="en-US" altLang="zh-CN" sz="2800" b="1" dirty="0">
                <a:solidFill>
                  <a:srgbClr val="000000"/>
                </a:solidFill>
                <a:latin typeface="Times New Roman" panose="02020603050405020304" pitchFamily="18" charset="0"/>
                <a:ea typeface="宋体" panose="02010600030101010101" pitchFamily="2" charset="-122"/>
              </a:rPr>
              <a:t>0.1mol/L</a:t>
            </a:r>
            <a:r>
              <a:rPr lang="zh-CN" altLang="en-US" sz="2800" b="1" dirty="0">
                <a:solidFill>
                  <a:srgbClr val="000000"/>
                </a:solidFill>
                <a:latin typeface="Times New Roman" panose="02020603050405020304" pitchFamily="18" charset="0"/>
                <a:ea typeface="宋体" panose="02010600030101010101" pitchFamily="2" charset="-122"/>
              </a:rPr>
              <a:t>葡萄糖 ；</a:t>
            </a:r>
            <a:r>
              <a:rPr lang="en-US" altLang="zh-CN" sz="2800" b="1" dirty="0">
                <a:solidFill>
                  <a:srgbClr val="000000"/>
                </a:solidFill>
                <a:latin typeface="Times New Roman" panose="02020603050405020304" pitchFamily="18" charset="0"/>
                <a:ea typeface="宋体" panose="02010600030101010101" pitchFamily="2" charset="-122"/>
              </a:rPr>
              <a:t>  </a:t>
            </a:r>
            <a:r>
              <a:rPr lang="zh-CN" altLang="en-US" sz="2800" b="1" dirty="0">
                <a:solidFill>
                  <a:srgbClr val="000000"/>
                </a:solidFill>
                <a:latin typeface="Times New Roman" panose="02020603050405020304" pitchFamily="18" charset="0"/>
                <a:ea typeface="宋体" panose="02010600030101010101" pitchFamily="2" charset="-122"/>
              </a:rPr>
              <a:t>② </a:t>
            </a:r>
            <a:r>
              <a:rPr lang="en-US" altLang="zh-CN" sz="2800" b="1" dirty="0">
                <a:solidFill>
                  <a:srgbClr val="000000"/>
                </a:solidFill>
                <a:latin typeface="Times New Roman" panose="02020603050405020304" pitchFamily="18" charset="0"/>
                <a:ea typeface="宋体" panose="02010600030101010101" pitchFamily="2" charset="-122"/>
              </a:rPr>
              <a:t>0.1mol/L</a:t>
            </a:r>
            <a:r>
              <a:rPr lang="zh-CN" altLang="en-US" sz="2800" b="1" dirty="0">
                <a:solidFill>
                  <a:srgbClr val="000000"/>
                </a:solidFill>
                <a:latin typeface="Times New Roman" panose="02020603050405020304" pitchFamily="18" charset="0"/>
                <a:ea typeface="宋体" panose="02010600030101010101" pitchFamily="2" charset="-122"/>
              </a:rPr>
              <a:t>蔗糖</a:t>
            </a:r>
            <a:endParaRPr lang="en-US" altLang="zh-CN" sz="2800" b="1" dirty="0">
              <a:solidFill>
                <a:srgbClr val="000000"/>
              </a:solidFill>
              <a:latin typeface="Times New Roman" panose="02020603050405020304" pitchFamily="18" charset="0"/>
              <a:ea typeface="宋体" panose="02010600030101010101" pitchFamily="2" charset="-122"/>
            </a:endParaRPr>
          </a:p>
          <a:p>
            <a:pPr eaLnBrk="1" hangingPunct="1">
              <a:lnSpc>
                <a:spcPct val="150000"/>
              </a:lnSpc>
              <a:buNone/>
            </a:pPr>
            <a:r>
              <a:rPr lang="zh-CN" altLang="en-US" sz="2800" b="1" dirty="0">
                <a:solidFill>
                  <a:srgbClr val="000000"/>
                </a:solidFill>
                <a:latin typeface="Times New Roman" panose="02020603050405020304" pitchFamily="18" charset="0"/>
                <a:ea typeface="宋体" panose="02010600030101010101" pitchFamily="2" charset="-122"/>
              </a:rPr>
              <a:t>   ③ </a:t>
            </a:r>
            <a:r>
              <a:rPr lang="en-US" altLang="zh-CN" sz="2800" b="1" dirty="0">
                <a:solidFill>
                  <a:srgbClr val="000000"/>
                </a:solidFill>
                <a:latin typeface="Times New Roman" panose="02020603050405020304" pitchFamily="18" charset="0"/>
                <a:ea typeface="宋体" panose="02010600030101010101" pitchFamily="2" charset="-122"/>
              </a:rPr>
              <a:t>0.2mol/L</a:t>
            </a:r>
            <a:r>
              <a:rPr lang="zh-CN" altLang="en-US" sz="2800" b="1" dirty="0">
                <a:solidFill>
                  <a:srgbClr val="000000"/>
                </a:solidFill>
                <a:latin typeface="Times New Roman" panose="02020603050405020304" pitchFamily="18" charset="0"/>
                <a:ea typeface="宋体" panose="02010600030101010101" pitchFamily="2" charset="-122"/>
              </a:rPr>
              <a:t>尿素；</a:t>
            </a:r>
            <a:r>
              <a:rPr lang="en-US" altLang="zh-CN" sz="2800" b="1" dirty="0">
                <a:solidFill>
                  <a:srgbClr val="000000"/>
                </a:solidFill>
                <a:latin typeface="Times New Roman" panose="02020603050405020304" pitchFamily="18" charset="0"/>
                <a:ea typeface="宋体" panose="02010600030101010101" pitchFamily="2" charset="-122"/>
              </a:rPr>
              <a:t>      </a:t>
            </a:r>
            <a:r>
              <a:rPr lang="zh-CN" altLang="en-US" sz="2800" b="1" dirty="0">
                <a:solidFill>
                  <a:srgbClr val="000000"/>
                </a:solidFill>
                <a:latin typeface="Times New Roman" panose="02020603050405020304" pitchFamily="18" charset="0"/>
                <a:ea typeface="宋体" panose="02010600030101010101" pitchFamily="2" charset="-122"/>
              </a:rPr>
              <a:t>④ </a:t>
            </a:r>
            <a:r>
              <a:rPr lang="en-US" altLang="zh-CN" sz="2800" b="1" dirty="0">
                <a:solidFill>
                  <a:srgbClr val="000000"/>
                </a:solidFill>
                <a:latin typeface="Times New Roman" panose="02020603050405020304" pitchFamily="18" charset="0"/>
                <a:ea typeface="宋体" panose="02010600030101010101" pitchFamily="2" charset="-122"/>
              </a:rPr>
              <a:t>0.2mol/L NaCl </a:t>
            </a:r>
            <a:r>
              <a:rPr lang="zh-CN" altLang="en-US" sz="2800" b="1" dirty="0">
                <a:solidFill>
                  <a:srgbClr val="000000"/>
                </a:solidFill>
                <a:latin typeface="Times New Roman" panose="02020603050405020304" pitchFamily="18" charset="0"/>
                <a:ea typeface="宋体" panose="02010600030101010101" pitchFamily="2" charset="-122"/>
              </a:rPr>
              <a:t>。</a:t>
            </a:r>
            <a:endParaRPr lang="zh-CN" altLang="en-US" sz="2800" b="1" dirty="0">
              <a:solidFill>
                <a:srgbClr val="000000"/>
              </a:solidFill>
              <a:latin typeface="Times New Roman" panose="02020603050405020304" pitchFamily="18" charset="0"/>
              <a:ea typeface="宋体" panose="02010600030101010101" pitchFamily="2" charset="-122"/>
            </a:endParaRPr>
          </a:p>
        </p:txBody>
      </p:sp>
      <p:sp>
        <p:nvSpPr>
          <p:cNvPr id="2" name="矩形 1"/>
          <p:cNvSpPr/>
          <p:nvPr/>
        </p:nvSpPr>
        <p:spPr>
          <a:xfrm>
            <a:off x="304800" y="2819400"/>
            <a:ext cx="2349500" cy="523875"/>
          </a:xfrm>
          <a:prstGeom prst="rect">
            <a:avLst/>
          </a:prstGeom>
          <a:noFill/>
          <a:ln w="9525">
            <a:noFill/>
          </a:ln>
        </p:spPr>
        <p:txBody>
          <a:bodyPr wrap="none">
            <a:spAutoFit/>
          </a:bodyPr>
          <a:p>
            <a:pPr eaLnBrk="1" hangingPunct="1">
              <a:spcBef>
                <a:spcPct val="50000"/>
              </a:spcBef>
            </a:pPr>
            <a:r>
              <a:rPr lang="zh-CN" altLang="en-US" sz="2800" b="1" dirty="0">
                <a:latin typeface="Tahoma" panose="020B0604030504040204" pitchFamily="34" charset="0"/>
                <a:ea typeface="宋体" panose="02010600030101010101" pitchFamily="2" charset="-122"/>
              </a:rPr>
              <a:t>溶质粒子数：</a:t>
            </a:r>
            <a:endParaRPr lang="zh-CN" altLang="en-US" sz="2800" b="1" dirty="0">
              <a:latin typeface="Tahoma" panose="020B0604030504040204" pitchFamily="34" charset="0"/>
              <a:ea typeface="宋体" panose="02010600030101010101" pitchFamily="2" charset="-122"/>
            </a:endParaRPr>
          </a:p>
        </p:txBody>
      </p:sp>
      <p:sp>
        <p:nvSpPr>
          <p:cNvPr id="19" name="Text Box 7"/>
          <p:cNvSpPr txBox="1"/>
          <p:nvPr/>
        </p:nvSpPr>
        <p:spPr>
          <a:xfrm>
            <a:off x="2514600" y="2743200"/>
            <a:ext cx="6096000" cy="641350"/>
          </a:xfrm>
          <a:prstGeom prst="rect">
            <a:avLst/>
          </a:prstGeom>
          <a:noFill/>
          <a:ln w="9525">
            <a:noFill/>
          </a:ln>
        </p:spPr>
        <p:txBody>
          <a:bodyPr>
            <a:spAutoFit/>
          </a:bodyPr>
          <a:p>
            <a:pPr eaLnBrk="1" hangingPunct="1"/>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4</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&gt;</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3</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&gt;</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2</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1</a:t>
            </a:r>
            <a:r>
              <a:rPr lang="zh-CN" altLang="en-US" sz="3600" b="1" dirty="0">
                <a:solidFill>
                  <a:srgbClr val="000000"/>
                </a:solidFill>
                <a:latin typeface="Times New Roman" panose="02020603050405020304" pitchFamily="18" charset="0"/>
                <a:ea typeface="宋体" panose="02010600030101010101" pitchFamily="2" charset="-122"/>
              </a:rPr>
              <a:t>）</a:t>
            </a:r>
            <a:endParaRPr lang="zh-CN" altLang="en-US" sz="3600" b="1" dirty="0">
              <a:solidFill>
                <a:srgbClr val="000000"/>
              </a:solidFill>
              <a:latin typeface="Times New Roman" panose="02020603050405020304" pitchFamily="18" charset="0"/>
              <a:ea typeface="宋体" panose="02010600030101010101" pitchFamily="2" charset="-122"/>
            </a:endParaRPr>
          </a:p>
        </p:txBody>
      </p:sp>
      <p:sp>
        <p:nvSpPr>
          <p:cNvPr id="20" name="Rectangle 16"/>
          <p:cNvSpPr/>
          <p:nvPr/>
        </p:nvSpPr>
        <p:spPr>
          <a:xfrm>
            <a:off x="304800" y="4648200"/>
            <a:ext cx="2097088" cy="646113"/>
          </a:xfrm>
          <a:prstGeom prst="rect">
            <a:avLst/>
          </a:prstGeom>
          <a:noFill/>
          <a:ln w="9525">
            <a:noFill/>
          </a:ln>
        </p:spPr>
        <p:txBody>
          <a:bodyPr wrap="none">
            <a:spAutoFit/>
          </a:bodyPr>
          <a:p>
            <a:pPr eaLnBrk="1" hangingPunct="1"/>
            <a:r>
              <a:rPr lang="zh-CN" altLang="en-US" sz="3600" b="1" dirty="0">
                <a:solidFill>
                  <a:srgbClr val="FF0000"/>
                </a:solidFill>
                <a:latin typeface="Tahoma" panose="020B0604030504040204" pitchFamily="34" charset="0"/>
                <a:ea typeface="宋体" panose="02010600030101010101" pitchFamily="2" charset="-122"/>
                <a:sym typeface="Symbol" panose="05050102010706020507" pitchFamily="18" charset="2"/>
              </a:rPr>
              <a:t>渗透压</a:t>
            </a:r>
            <a:r>
              <a:rPr lang="en-US" altLang="zh-CN" sz="3600" b="1" dirty="0">
                <a:solidFill>
                  <a:srgbClr val="FF0000"/>
                </a:solidFill>
                <a:latin typeface="Tahoma" panose="020B0604030504040204" pitchFamily="34" charset="0"/>
                <a:ea typeface="宋体" panose="02010600030101010101" pitchFamily="2" charset="-122"/>
                <a:sym typeface="Symbol" panose="05050102010706020507" pitchFamily="18" charset="2"/>
              </a:rPr>
              <a:t>:</a:t>
            </a:r>
            <a:endParaRPr lang="en-US" altLang="zh-CN" sz="3600" b="1" dirty="0">
              <a:solidFill>
                <a:srgbClr val="FF0000"/>
              </a:solidFill>
              <a:latin typeface="Tahoma" panose="020B0604030504040204" pitchFamily="34" charset="0"/>
              <a:ea typeface="宋体" panose="02010600030101010101" pitchFamily="2" charset="-122"/>
              <a:sym typeface="Symbol" panose="05050102010706020507" pitchFamily="18" charset="2"/>
            </a:endParaRPr>
          </a:p>
        </p:txBody>
      </p:sp>
      <p:cxnSp>
        <p:nvCxnSpPr>
          <p:cNvPr id="4" name="直接连接符 3"/>
          <p:cNvCxnSpPr/>
          <p:nvPr/>
        </p:nvCxnSpPr>
        <p:spPr>
          <a:xfrm>
            <a:off x="914400" y="1752600"/>
            <a:ext cx="14478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419600" y="1752600"/>
            <a:ext cx="14478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90600" y="2438400"/>
            <a:ext cx="14478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010400" y="2133600"/>
            <a:ext cx="1431925" cy="461963"/>
          </a:xfrm>
          <a:prstGeom prst="rect">
            <a:avLst/>
          </a:prstGeom>
          <a:ln>
            <a:solidFill>
              <a:schemeClr val="accent3"/>
            </a:solidFill>
          </a:ln>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400" b="1"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0.4 </a:t>
            </a:r>
            <a:r>
              <a:rPr kumimoji="1" lang="en-US" altLang="zh-CN" sz="2400" b="1" i="0" u="none" strike="noStrike" kern="1200" cap="none" spc="0" normalizeH="0" baseline="0" noProof="0" dirty="0" err="1">
                <a:ln>
                  <a:noFill/>
                </a:ln>
                <a:solidFill>
                  <a:srgbClr val="000099"/>
                </a:solidFill>
                <a:effectLst/>
                <a:uLnTx/>
                <a:uFillTx/>
                <a:latin typeface="Times New Roman" panose="02020603050405020304" pitchFamily="18" charset="0"/>
                <a:ea typeface="+mn-ea"/>
                <a:cs typeface="Times New Roman" panose="02020603050405020304" pitchFamily="18" charset="0"/>
              </a:rPr>
              <a:t>mol</a:t>
            </a:r>
            <a:r>
              <a:rPr kumimoji="1" lang="en-US" altLang="zh-CN" sz="2400" b="1"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/L</a:t>
            </a:r>
            <a:endParaRPr kumimoji="1" lang="en-US" altLang="zh-CN" sz="2400" b="1"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endParaRPr>
          </a:p>
        </p:txBody>
      </p:sp>
      <p:grpSp>
        <p:nvGrpSpPr>
          <p:cNvPr id="5" name="Group 4"/>
          <p:cNvGrpSpPr/>
          <p:nvPr/>
        </p:nvGrpSpPr>
        <p:grpSpPr>
          <a:xfrm>
            <a:off x="1371600" y="3429000"/>
            <a:ext cx="5499100" cy="1284288"/>
            <a:chOff x="1357" y="2232"/>
            <a:chExt cx="3464" cy="809"/>
          </a:xfrm>
        </p:grpSpPr>
        <p:sp>
          <p:nvSpPr>
            <p:cNvPr id="81935" name="Rectangle 5"/>
            <p:cNvSpPr/>
            <p:nvPr/>
          </p:nvSpPr>
          <p:spPr>
            <a:xfrm>
              <a:off x="1357" y="2232"/>
              <a:ext cx="691" cy="368"/>
            </a:xfrm>
            <a:prstGeom prst="rect">
              <a:avLst/>
            </a:prstGeom>
            <a:noFill/>
            <a:ln w="9525">
              <a:noFill/>
            </a:ln>
          </p:spPr>
          <p:txBody>
            <a:bodyPr wrap="none">
              <a:spAutoFit/>
            </a:bodyPr>
            <a:p>
              <a:pPr eaLnBrk="1" hangingPunct="1">
                <a:buNone/>
              </a:pPr>
              <a:r>
                <a:rPr lang="en-US" altLang="zh-CN" sz="3200" b="1" dirty="0">
                  <a:latin typeface="Times New Roman" panose="02020603050405020304" pitchFamily="18" charset="0"/>
                  <a:ea typeface="宋体" panose="02010600030101010101" pitchFamily="2" charset="-122"/>
                </a:rPr>
                <a:t>NaCl</a:t>
              </a:r>
              <a:endParaRPr lang="en-US" altLang="zh-CN" sz="3200" b="1" dirty="0">
                <a:latin typeface="Times New Roman" panose="02020603050405020304" pitchFamily="18" charset="0"/>
                <a:ea typeface="宋体" panose="02010600030101010101" pitchFamily="2" charset="-122"/>
              </a:endParaRPr>
            </a:p>
          </p:txBody>
        </p:sp>
        <p:sp>
          <p:nvSpPr>
            <p:cNvPr id="81936" name="Line 6"/>
            <p:cNvSpPr/>
            <p:nvPr/>
          </p:nvSpPr>
          <p:spPr>
            <a:xfrm>
              <a:off x="2125" y="2424"/>
              <a:ext cx="816" cy="0"/>
            </a:xfrm>
            <a:prstGeom prst="line">
              <a:avLst/>
            </a:prstGeom>
            <a:ln w="38100" cap="flat" cmpd="sng">
              <a:solidFill>
                <a:schemeClr val="tx1"/>
              </a:solidFill>
              <a:prstDash val="solid"/>
              <a:miter/>
              <a:headEnd type="none" w="med" len="med"/>
              <a:tailEnd type="triangle" w="med" len="med"/>
            </a:ln>
          </p:spPr>
        </p:sp>
        <p:sp>
          <p:nvSpPr>
            <p:cNvPr id="81937" name="Rectangle 7"/>
            <p:cNvSpPr/>
            <p:nvPr/>
          </p:nvSpPr>
          <p:spPr>
            <a:xfrm>
              <a:off x="3037" y="2232"/>
              <a:ext cx="750" cy="368"/>
            </a:xfrm>
            <a:prstGeom prst="rect">
              <a:avLst/>
            </a:prstGeom>
            <a:noFill/>
            <a:ln w="9525">
              <a:noFill/>
            </a:ln>
          </p:spPr>
          <p:txBody>
            <a:bodyPr>
              <a:spAutoFit/>
            </a:bodyPr>
            <a:p>
              <a:pPr eaLnBrk="1" hangingPunct="1">
                <a:buNone/>
              </a:pPr>
              <a:r>
                <a:rPr lang="en-US" altLang="zh-CN" sz="3200" b="1" dirty="0">
                  <a:latin typeface="Times New Roman" panose="02020603050405020304" pitchFamily="18" charset="0"/>
                  <a:ea typeface="宋体" panose="02010600030101010101" pitchFamily="2" charset="-122"/>
                </a:rPr>
                <a:t>Na</a:t>
              </a:r>
              <a:r>
                <a:rPr lang="en-US" altLang="zh-CN" sz="3200" b="1" baseline="30000" dirty="0">
                  <a:latin typeface="Times New Roman" panose="02020603050405020304" pitchFamily="18" charset="0"/>
                  <a:ea typeface="宋体" panose="02010600030101010101" pitchFamily="2" charset="-122"/>
                </a:rPr>
                <a:t>+</a:t>
              </a:r>
              <a:endParaRPr lang="en-US" altLang="zh-CN" sz="3200" b="1" baseline="30000" dirty="0">
                <a:latin typeface="Times New Roman" panose="02020603050405020304" pitchFamily="18" charset="0"/>
                <a:ea typeface="宋体" panose="02010600030101010101" pitchFamily="2" charset="-122"/>
              </a:endParaRPr>
            </a:p>
          </p:txBody>
        </p:sp>
        <p:sp>
          <p:nvSpPr>
            <p:cNvPr id="81938" name="Text Box 8"/>
            <p:cNvSpPr txBox="1"/>
            <p:nvPr/>
          </p:nvSpPr>
          <p:spPr>
            <a:xfrm>
              <a:off x="3709" y="2232"/>
              <a:ext cx="375" cy="368"/>
            </a:xfrm>
            <a:prstGeom prst="rect">
              <a:avLst/>
            </a:prstGeom>
            <a:noFill/>
            <a:ln w="9525">
              <a:noFill/>
            </a:ln>
          </p:spPr>
          <p:txBody>
            <a:bodyPr>
              <a:spAutoFit/>
            </a:bodyPr>
            <a:p>
              <a:pPr eaLnBrk="1" hangingPunct="1">
                <a:spcBef>
                  <a:spcPct val="50000"/>
                </a:spcBef>
                <a:buNone/>
              </a:pPr>
              <a:r>
                <a:rPr lang="en-US" altLang="zh-CN" sz="3200" b="1" dirty="0">
                  <a:latin typeface="Times New Roman" panose="02020603050405020304" pitchFamily="18" charset="0"/>
                  <a:ea typeface="宋体" panose="02010600030101010101" pitchFamily="2" charset="-122"/>
                </a:rPr>
                <a:t>+</a:t>
              </a:r>
              <a:endParaRPr lang="en-US" altLang="zh-CN" sz="3200" b="1" dirty="0">
                <a:latin typeface="Times New Roman" panose="02020603050405020304" pitchFamily="18" charset="0"/>
                <a:ea typeface="宋体" panose="02010600030101010101" pitchFamily="2" charset="-122"/>
              </a:endParaRPr>
            </a:p>
          </p:txBody>
        </p:sp>
        <p:sp>
          <p:nvSpPr>
            <p:cNvPr id="81939" name="Rectangle 9"/>
            <p:cNvSpPr/>
            <p:nvPr/>
          </p:nvSpPr>
          <p:spPr>
            <a:xfrm>
              <a:off x="4285" y="2232"/>
              <a:ext cx="536" cy="368"/>
            </a:xfrm>
            <a:prstGeom prst="rect">
              <a:avLst/>
            </a:prstGeom>
            <a:noFill/>
            <a:ln w="9525">
              <a:noFill/>
            </a:ln>
          </p:spPr>
          <p:txBody>
            <a:bodyPr>
              <a:spAutoFit/>
            </a:bodyPr>
            <a:p>
              <a:pPr eaLnBrk="1" hangingPunct="1">
                <a:buNone/>
              </a:pPr>
              <a:r>
                <a:rPr lang="en-US" altLang="zh-CN" sz="3200" b="1" dirty="0">
                  <a:latin typeface="Times New Roman" panose="02020603050405020304" pitchFamily="18" charset="0"/>
                  <a:ea typeface="宋体" panose="02010600030101010101" pitchFamily="2" charset="-122"/>
                </a:rPr>
                <a:t>Cl</a:t>
              </a:r>
              <a:r>
                <a:rPr lang="en-US" altLang="zh-CN" sz="3200" b="1" baseline="30000" dirty="0">
                  <a:latin typeface="Times New Roman" panose="02020603050405020304" pitchFamily="18" charset="0"/>
                  <a:ea typeface="宋体" panose="02010600030101010101" pitchFamily="2" charset="-122"/>
                </a:rPr>
                <a:t>-</a:t>
              </a:r>
              <a:endParaRPr lang="en-US" altLang="zh-CN" sz="3200" b="1" baseline="30000" dirty="0">
                <a:latin typeface="Times New Roman" panose="02020603050405020304" pitchFamily="18" charset="0"/>
                <a:ea typeface="宋体" panose="02010600030101010101" pitchFamily="2" charset="-122"/>
              </a:endParaRPr>
            </a:p>
          </p:txBody>
        </p:sp>
        <p:sp>
          <p:nvSpPr>
            <p:cNvPr id="81940" name="Text Box 10"/>
            <p:cNvSpPr txBox="1"/>
            <p:nvPr/>
          </p:nvSpPr>
          <p:spPr>
            <a:xfrm>
              <a:off x="1453" y="2625"/>
              <a:ext cx="643" cy="368"/>
            </a:xfrm>
            <a:prstGeom prst="rect">
              <a:avLst/>
            </a:prstGeom>
            <a:noFill/>
            <a:ln w="9525">
              <a:noFill/>
            </a:ln>
          </p:spPr>
          <p:txBody>
            <a:bodyPr>
              <a:spAutoFit/>
            </a:bodyPr>
            <a:p>
              <a:pPr eaLnBrk="1" hangingPunct="1">
                <a:spcBef>
                  <a:spcPct val="50000"/>
                </a:spcBef>
                <a:buNone/>
              </a:pPr>
              <a:r>
                <a:rPr lang="en-US" altLang="zh-CN" sz="3200" b="1" dirty="0">
                  <a:latin typeface="Times New Roman" panose="02020603050405020304" pitchFamily="18" charset="0"/>
                  <a:ea typeface="宋体" panose="02010600030101010101" pitchFamily="2" charset="-122"/>
                </a:rPr>
                <a:t>0.2</a:t>
              </a:r>
              <a:endParaRPr lang="en-US" altLang="zh-CN" sz="3200" b="1" dirty="0">
                <a:latin typeface="Times New Roman" panose="02020603050405020304" pitchFamily="18" charset="0"/>
                <a:ea typeface="宋体" panose="02010600030101010101" pitchFamily="2" charset="-122"/>
              </a:endParaRPr>
            </a:p>
          </p:txBody>
        </p:sp>
        <p:sp>
          <p:nvSpPr>
            <p:cNvPr id="81941" name="Rectangle 11"/>
            <p:cNvSpPr/>
            <p:nvPr/>
          </p:nvSpPr>
          <p:spPr>
            <a:xfrm>
              <a:off x="3085" y="2673"/>
              <a:ext cx="439" cy="368"/>
            </a:xfrm>
            <a:prstGeom prst="rect">
              <a:avLst/>
            </a:prstGeom>
            <a:noFill/>
            <a:ln w="9525">
              <a:noFill/>
            </a:ln>
          </p:spPr>
          <p:txBody>
            <a:bodyPr wrap="none">
              <a:spAutoFit/>
            </a:bodyPr>
            <a:p>
              <a:pPr eaLnBrk="1" hangingPunct="1">
                <a:buNone/>
              </a:pPr>
              <a:r>
                <a:rPr lang="en-US" altLang="zh-CN" sz="3200" b="1" dirty="0">
                  <a:solidFill>
                    <a:srgbClr val="000099"/>
                  </a:solidFill>
                  <a:latin typeface="Times New Roman" panose="02020603050405020304" pitchFamily="18" charset="0"/>
                  <a:ea typeface="宋体" panose="02010600030101010101" pitchFamily="2" charset="-122"/>
                </a:rPr>
                <a:t>0.2</a:t>
              </a:r>
              <a:endParaRPr lang="en-US" altLang="zh-CN" sz="3200" b="1" dirty="0">
                <a:solidFill>
                  <a:srgbClr val="000099"/>
                </a:solidFill>
                <a:latin typeface="Times New Roman" panose="02020603050405020304" pitchFamily="18" charset="0"/>
                <a:ea typeface="宋体" panose="02010600030101010101" pitchFamily="2" charset="-122"/>
              </a:endParaRPr>
            </a:p>
          </p:txBody>
        </p:sp>
        <p:sp>
          <p:nvSpPr>
            <p:cNvPr id="81942" name="Rectangle 12"/>
            <p:cNvSpPr/>
            <p:nvPr/>
          </p:nvSpPr>
          <p:spPr>
            <a:xfrm>
              <a:off x="4285" y="2616"/>
              <a:ext cx="439" cy="368"/>
            </a:xfrm>
            <a:prstGeom prst="rect">
              <a:avLst/>
            </a:prstGeom>
            <a:noFill/>
            <a:ln w="9525">
              <a:noFill/>
            </a:ln>
          </p:spPr>
          <p:txBody>
            <a:bodyPr wrap="none">
              <a:spAutoFit/>
            </a:bodyPr>
            <a:p>
              <a:pPr eaLnBrk="1" hangingPunct="1">
                <a:buNone/>
              </a:pPr>
              <a:r>
                <a:rPr lang="en-US" altLang="zh-CN" sz="3200" b="1" dirty="0">
                  <a:solidFill>
                    <a:srgbClr val="000099"/>
                  </a:solidFill>
                  <a:latin typeface="Times New Roman" panose="02020603050405020304" pitchFamily="18" charset="0"/>
                  <a:ea typeface="宋体" panose="02010600030101010101" pitchFamily="2" charset="-122"/>
                </a:rPr>
                <a:t>0.2</a:t>
              </a:r>
              <a:endParaRPr lang="en-US" altLang="zh-CN" sz="3200" b="1" dirty="0">
                <a:solidFill>
                  <a:srgbClr val="000099"/>
                </a:solidFill>
                <a:latin typeface="Times New Roman" panose="02020603050405020304" pitchFamily="18" charset="0"/>
                <a:ea typeface="宋体" panose="02010600030101010101" pitchFamily="2" charset="-122"/>
              </a:endParaRPr>
            </a:p>
          </p:txBody>
        </p:sp>
      </p:grpSp>
      <p:sp>
        <p:nvSpPr>
          <p:cNvPr id="35" name="Text Box 7"/>
          <p:cNvSpPr txBox="1"/>
          <p:nvPr/>
        </p:nvSpPr>
        <p:spPr>
          <a:xfrm>
            <a:off x="2514600" y="4648200"/>
            <a:ext cx="6096000" cy="641350"/>
          </a:xfrm>
          <a:prstGeom prst="rect">
            <a:avLst/>
          </a:prstGeom>
          <a:noFill/>
          <a:ln w="9525">
            <a:noFill/>
          </a:ln>
        </p:spPr>
        <p:txBody>
          <a:bodyPr>
            <a:spAutoFit/>
          </a:bodyPr>
          <a:p>
            <a:pPr eaLnBrk="1" hangingPunct="1"/>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4</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&gt;</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3</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&gt;</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2</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1</a:t>
            </a:r>
            <a:r>
              <a:rPr lang="zh-CN" altLang="en-US" sz="3600" b="1" dirty="0">
                <a:solidFill>
                  <a:srgbClr val="C00000"/>
                </a:solidFill>
                <a:latin typeface="Times New Roman" panose="02020603050405020304" pitchFamily="18" charset="0"/>
                <a:ea typeface="宋体" panose="02010600030101010101" pitchFamily="2" charset="-122"/>
              </a:rPr>
              <a:t>）</a:t>
            </a:r>
            <a:endParaRPr lang="zh-CN" altLang="en-US" sz="3600" b="1" dirty="0">
              <a:solidFill>
                <a:srgbClr val="C00000"/>
              </a:solidFill>
              <a:latin typeface="Times New Roman" panose="02020603050405020304" pitchFamily="18" charset="0"/>
              <a:ea typeface="宋体" panose="02010600030101010101" pitchFamily="2" charset="-122"/>
            </a:endParaRPr>
          </a:p>
        </p:txBody>
      </p:sp>
      <p:sp>
        <p:nvSpPr>
          <p:cNvPr id="81933" name="灯片编号占位符 21"/>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0" name="Rectangle 4"/>
          <p:cNvSpPr>
            <a:spLocks noChangeArrowheads="1"/>
          </p:cNvSpPr>
          <p:nvPr/>
        </p:nvSpPr>
        <p:spPr bwMode="auto">
          <a:xfrm>
            <a:off x="609600" y="5257800"/>
            <a:ext cx="7848600" cy="1325563"/>
          </a:xfrm>
          <a:prstGeom prst="rect">
            <a:avLst/>
          </a:prstGeom>
          <a:noFill/>
          <a:ln w="0">
            <a:noFill/>
            <a:miter lim="800000"/>
          </a:ln>
          <a:effectLst/>
        </p:spPr>
        <p:txBody>
          <a:bodyPr lIns="90000" tIns="46800" rIns="90000" bIns="46800">
            <a:spAutoFit/>
          </a:bodyPr>
          <a:lstStyle/>
          <a:p>
            <a:pPr marL="0" marR="0" lvl="0" indent="0" algn="l" defTabSz="914400" rtl="0" eaLnBrk="1" fontAlgn="auto" latinLnBrk="0" hangingPunct="1">
              <a:lnSpc>
                <a:spcPct val="100000"/>
              </a:lnSpc>
              <a:spcBef>
                <a:spcPct val="50000"/>
              </a:spcBef>
              <a:spcAft>
                <a:spcPts val="0"/>
              </a:spcAft>
              <a:buClr>
                <a:srgbClr val="FF6600"/>
              </a:buClr>
              <a:buSzTx/>
              <a:buFont typeface="Wingdings" panose="05000000000000000000" pitchFamily="2" charset="2"/>
              <a:buChar char="v"/>
              <a:defRPr/>
            </a:pPr>
            <a:r>
              <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对于</a:t>
            </a:r>
            <a:r>
              <a:rPr kumimoji="0" lang="zh-CN" altLang="en-US" sz="32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rPr>
              <a:t>电解质溶液</a:t>
            </a:r>
            <a:r>
              <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zh-CN" altLang="en-US" sz="3200" b="1" i="0" u="none" strike="noStrike" kern="1200" cap="none" spc="0" normalizeH="0" baseline="0" noProof="0" dirty="0">
                <a:ln>
                  <a:noFill/>
                </a:ln>
                <a:solidFill>
                  <a:srgbClr val="0B0A09"/>
                </a:solidFill>
                <a:effectLst>
                  <a:outerShdw blurRad="38100" dist="38100" dir="2700000" algn="tl">
                    <a:srgbClr val="C0C0C0"/>
                  </a:outerShdw>
                </a:effectLst>
                <a:uLnTx/>
                <a:uFillTx/>
                <a:latin typeface="Times New Roman" panose="02020603050405020304" pitchFamily="18" charset="0"/>
                <a:ea typeface="+mn-ea"/>
                <a:cs typeface="+mn-cs"/>
              </a:rPr>
              <a:t>范托夫</a:t>
            </a:r>
            <a:r>
              <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定律应写成：</a:t>
            </a:r>
            <a:endPar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                    </a:t>
            </a:r>
            <a:r>
              <a:rPr kumimoji="0" lang="en-US" altLang="zh-CN" sz="3200" b="1" i="1" u="none" strike="noStrike" kern="1200" cap="none" spc="0" normalizeH="0" baseline="0" noProof="0" dirty="0">
                <a:ln>
                  <a:noFill/>
                </a:ln>
                <a:solidFill>
                  <a:srgbClr val="A50021"/>
                </a:solidFill>
                <a:effectLst/>
                <a:uLnTx/>
                <a:uFillTx/>
                <a:latin typeface="Times New Roman" panose="02020603050405020304" pitchFamily="18" charset="0"/>
                <a:ea typeface="+mn-ea"/>
                <a:cs typeface="+mn-cs"/>
              </a:rPr>
              <a:t>Π= </a:t>
            </a:r>
            <a:r>
              <a:rPr kumimoji="0" lang="en-US" altLang="zh-CN" sz="3200" b="1" i="1" u="none" strike="noStrike" kern="1200" cap="none" spc="0" normalizeH="0" baseline="0" noProof="0" dirty="0" err="1">
                <a:ln>
                  <a:noFill/>
                </a:ln>
                <a:solidFill>
                  <a:srgbClr val="A50021"/>
                </a:solidFill>
                <a:effectLst/>
                <a:uLnTx/>
                <a:uFillTx/>
                <a:latin typeface="Times New Roman" panose="02020603050405020304" pitchFamily="18" charset="0"/>
                <a:ea typeface="+mn-ea"/>
                <a:cs typeface="+mn-cs"/>
              </a:rPr>
              <a:t>icRT</a:t>
            </a:r>
            <a:endParaRPr kumimoji="0" lang="en-US" altLang="zh-CN" sz="3200" b="1" i="1" u="none" strike="noStrike" kern="1200" cap="none" spc="0" normalizeH="0" baseline="0" noProof="0" dirty="0">
              <a:ln>
                <a:noFill/>
              </a:ln>
              <a:solidFill>
                <a:srgbClr val="A50021"/>
              </a:solidFill>
              <a:effectLst/>
              <a:uLnTx/>
              <a:uFillTx/>
              <a:latin typeface="Times New Roman" panose="02020603050405020304" pitchFamily="18" charset="0"/>
              <a:ea typeface="+mn-ea"/>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2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20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0-#ppt_w/2"/>
                                          </p:val>
                                        </p:tav>
                                        <p:tav tm="100000">
                                          <p:val>
                                            <p:strVal val="#ppt_x"/>
                                          </p:val>
                                        </p:tav>
                                      </p:tavLst>
                                    </p:anim>
                                    <p:anim calcmode="lin" valueType="num">
                                      <p:cBhvr additive="base">
                                        <p:cTn id="5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19" grpId="0"/>
      <p:bldP spid="20" grpId="0"/>
      <p:bldP spid="3" grpId="0" animBg="1"/>
      <p:bldP spid="35"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bwMode="auto">
          <a:xfrm>
            <a:off x="828675" y="4691063"/>
            <a:ext cx="2895600" cy="495300"/>
          </a:xfrm>
          <a:prstGeom prst="roundRect">
            <a:avLst/>
          </a:prstGeom>
          <a:gradFill flip="none" rotWithShape="1">
            <a:gsLst>
              <a:gs pos="0">
                <a:srgbClr val="5E9EFF"/>
              </a:gs>
              <a:gs pos="39999">
                <a:srgbClr val="85C2FF"/>
              </a:gs>
              <a:gs pos="70000">
                <a:srgbClr val="C4D6EB"/>
              </a:gs>
              <a:gs pos="100000">
                <a:srgbClr val="FFEBFA"/>
              </a:gs>
            </a:gsLst>
            <a:lin ang="5400000" scaled="1"/>
            <a:tileRect/>
          </a:gradFill>
          <a:ln w="9525" cap="flat" cmpd="sng" algn="ctr">
            <a:noFill/>
            <a:prstDash val="solid"/>
            <a:round/>
            <a:headEnd type="none" w="med" len="med"/>
            <a:tailEnd type="none" w="med" len="med"/>
          </a:ln>
          <a:effectLst/>
        </p:spPr>
        <p:txBody>
          <a:bodyPr anchor="ctr"/>
          <a:lstStyle/>
          <a:p>
            <a:pPr marL="0" marR="0" lvl="0" indent="0" algn="l" defTabSz="51435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j-ea"/>
                <a:ea typeface="+mj-ea"/>
                <a:cs typeface="+mn-cs"/>
              </a:rPr>
              <a:t>生鸡蛋放入纯水中</a:t>
            </a:r>
            <a:endParaRPr kumimoji="0" lang="zh-CN" altLang="en-US" sz="2400" b="1" i="0" u="none" strike="noStrike" kern="1200" cap="none" spc="0" normalizeH="0" baseline="0" noProof="0" dirty="0">
              <a:ln>
                <a:noFill/>
              </a:ln>
              <a:solidFill>
                <a:schemeClr val="tx1"/>
              </a:solidFill>
              <a:effectLst/>
              <a:uLnTx/>
              <a:uFillTx/>
              <a:latin typeface="+mj-ea"/>
              <a:ea typeface="+mj-ea"/>
              <a:cs typeface="+mn-cs"/>
            </a:endParaRPr>
          </a:p>
        </p:txBody>
      </p:sp>
      <p:sp>
        <p:nvSpPr>
          <p:cNvPr id="3" name="圆角矩形 2"/>
          <p:cNvSpPr/>
          <p:nvPr/>
        </p:nvSpPr>
        <p:spPr bwMode="auto">
          <a:xfrm>
            <a:off x="5181600" y="4691063"/>
            <a:ext cx="3105150" cy="495300"/>
          </a:xfrm>
          <a:prstGeom prst="roundRect">
            <a:avLst/>
          </a:prstGeom>
          <a:gradFill flip="none" rotWithShape="1">
            <a:gsLst>
              <a:gs pos="0">
                <a:srgbClr val="5E9EFF"/>
              </a:gs>
              <a:gs pos="39999">
                <a:srgbClr val="85C2FF"/>
              </a:gs>
              <a:gs pos="70000">
                <a:srgbClr val="C4D6EB"/>
              </a:gs>
              <a:gs pos="100000">
                <a:srgbClr val="FFEBFA"/>
              </a:gs>
            </a:gsLst>
            <a:lin ang="5400000" scaled="1"/>
            <a:tileRect/>
          </a:gradFill>
          <a:ln w="9525" cap="flat" cmpd="sng" algn="ctr">
            <a:noFill/>
            <a:prstDash val="solid"/>
            <a:round/>
            <a:headEnd type="none" w="med" len="med"/>
            <a:tailEnd type="none" w="med" len="med"/>
          </a:ln>
          <a:effectLst/>
        </p:spPr>
        <p:txBody>
          <a:bodyPr anchor="ctr"/>
          <a:lstStyle/>
          <a:p>
            <a:pPr marL="0" marR="0" lvl="0" indent="0" algn="l" defTabSz="51435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j-ea"/>
                <a:ea typeface="+mj-ea"/>
                <a:cs typeface="+mn-cs"/>
              </a:rPr>
              <a:t>生鸡蛋放入蜂蜜水中</a:t>
            </a:r>
            <a:endParaRPr kumimoji="0" lang="zh-CN" altLang="en-US" sz="2400" b="1" i="0" u="none" strike="noStrike" kern="1200" cap="none" spc="0" normalizeH="0" baseline="0" noProof="0" dirty="0">
              <a:ln>
                <a:noFill/>
              </a:ln>
              <a:solidFill>
                <a:schemeClr val="tx1"/>
              </a:solidFill>
              <a:effectLst/>
              <a:uLnTx/>
              <a:uFillTx/>
              <a:latin typeface="+mj-ea"/>
              <a:ea typeface="+mj-ea"/>
              <a:cs typeface="+mn-cs"/>
            </a:endParaRPr>
          </a:p>
        </p:txBody>
      </p:sp>
      <p:pic>
        <p:nvPicPr>
          <p:cNvPr id="4" name="1.wmv">
            <a:hlinkClick r:id="" action="ppaction://media"/>
          </p:cNvPr>
          <p:cNvPicPr>
            <a:picLocks noChangeAspect="1"/>
          </p:cNvPicPr>
          <p:nvPr/>
        </p:nvPicPr>
        <p:blipFill>
          <a:blip r:embed="rId1"/>
          <a:stretch>
            <a:fillRect/>
          </a:stretch>
        </p:blipFill>
        <p:spPr>
          <a:xfrm>
            <a:off x="242309" y="1725878"/>
            <a:ext cx="4067902" cy="2782478"/>
          </a:xfrm>
          <a:prstGeom prst="roundRect">
            <a:avLst>
              <a:gd name="adj" fmla="val 5299"/>
            </a:avLst>
          </a:prstGeom>
          <a:ln>
            <a:noFill/>
          </a:ln>
          <a:effectLst/>
          <a:scene3d>
            <a:camera prst="orthographicFront"/>
            <a:lightRig rig="balanced" dir="t"/>
          </a:scene3d>
          <a:sp3d prstMaterial="plastic">
            <a:bevelT/>
            <a:contourClr>
              <a:srgbClr val="FFFFFF"/>
            </a:contourClr>
          </a:sp3d>
        </p:spPr>
      </p:pic>
      <p:cxnSp>
        <p:nvCxnSpPr>
          <p:cNvPr id="5" name="直接箭头连接符 4"/>
          <p:cNvCxnSpPr/>
          <p:nvPr/>
        </p:nvCxnSpPr>
        <p:spPr>
          <a:xfrm>
            <a:off x="2062163" y="2379663"/>
            <a:ext cx="0" cy="711200"/>
          </a:xfrm>
          <a:prstGeom prst="straightConnector1">
            <a:avLst/>
          </a:prstGeom>
          <a:ln w="76200" cap="flat" cmpd="sng">
            <a:solidFill>
              <a:srgbClr val="C00000"/>
            </a:solidFill>
            <a:prstDash val="solid"/>
            <a:headEnd type="none" w="med" len="med"/>
            <a:tailEnd type="arrow" w="med" len="med"/>
          </a:ln>
        </p:spPr>
      </p:cxnSp>
      <p:pic>
        <p:nvPicPr>
          <p:cNvPr id="6" name="生鸡蛋放入蜂蜜水中3.wmv">
            <a:hlinkClick r:id="" action="ppaction://media"/>
          </p:cNvPr>
          <p:cNvPicPr>
            <a:picLocks noChangeAspect="1"/>
          </p:cNvPicPr>
          <p:nvPr/>
        </p:nvPicPr>
        <p:blipFill>
          <a:blip r:embed="rId2"/>
          <a:stretch>
            <a:fillRect/>
          </a:stretch>
        </p:blipFill>
        <p:spPr>
          <a:xfrm>
            <a:off x="4648200" y="1752600"/>
            <a:ext cx="3938074" cy="2755756"/>
          </a:xfrm>
          <a:prstGeom prst="roundRect">
            <a:avLst>
              <a:gd name="adj" fmla="val 5299"/>
            </a:avLst>
          </a:prstGeom>
          <a:ln>
            <a:noFill/>
          </a:ln>
          <a:effectLst/>
          <a:scene3d>
            <a:camera prst="orthographicFront"/>
            <a:lightRig rig="balanced" dir="t"/>
          </a:scene3d>
          <a:sp3d prstMaterial="plastic">
            <a:bevelT/>
            <a:contourClr>
              <a:srgbClr val="FFFFFF"/>
            </a:contourClr>
          </a:sp3d>
        </p:spPr>
      </p:pic>
      <p:cxnSp>
        <p:nvCxnSpPr>
          <p:cNvPr id="7" name="直接箭头连接符 6"/>
          <p:cNvCxnSpPr/>
          <p:nvPr/>
        </p:nvCxnSpPr>
        <p:spPr>
          <a:xfrm flipV="1">
            <a:off x="6519863" y="2238375"/>
            <a:ext cx="0" cy="738188"/>
          </a:xfrm>
          <a:prstGeom prst="straightConnector1">
            <a:avLst/>
          </a:prstGeom>
          <a:ln w="76200" cap="flat" cmpd="sng">
            <a:solidFill>
              <a:srgbClr val="C00000"/>
            </a:solidFill>
            <a:prstDash val="solid"/>
            <a:headEnd type="none" w="med" len="med"/>
            <a:tailEnd type="arrow" w="med" len="med"/>
          </a:ln>
        </p:spPr>
      </p:cxnSp>
      <p:pic>
        <p:nvPicPr>
          <p:cNvPr id="8" name="图片 7"/>
          <p:cNvPicPr>
            <a:picLocks noChangeAspect="1"/>
          </p:cNvPicPr>
          <p:nvPr/>
        </p:nvPicPr>
        <p:blipFill>
          <a:blip r:embed="rId3"/>
          <a:stretch>
            <a:fillRect/>
          </a:stretch>
        </p:blipFill>
        <p:spPr>
          <a:xfrm>
            <a:off x="7010400" y="4152900"/>
            <a:ext cx="2381250" cy="2571750"/>
          </a:xfrm>
          <a:prstGeom prst="rect">
            <a:avLst/>
          </a:prstGeom>
          <a:noFill/>
          <a:ln w="9525">
            <a:noFill/>
          </a:ln>
        </p:spPr>
      </p:pic>
      <p:sp>
        <p:nvSpPr>
          <p:cNvPr id="82953" name="文本框 8"/>
          <p:cNvSpPr txBox="1"/>
          <p:nvPr/>
        </p:nvSpPr>
        <p:spPr>
          <a:xfrm>
            <a:off x="533400" y="887413"/>
            <a:ext cx="1979613" cy="522287"/>
          </a:xfrm>
          <a:prstGeom prst="rect">
            <a:avLst/>
          </a:prstGeom>
          <a:noFill/>
          <a:ln w="9525">
            <a:noFill/>
          </a:ln>
        </p:spPr>
        <p:txBody>
          <a:bodyPr wrap="none">
            <a:spAutoFit/>
          </a:bodyPr>
          <a:p>
            <a:pPr eaLnBrk="1" hangingPunct="1"/>
            <a:r>
              <a:rPr lang="zh-CN" altLang="en-US" sz="2800" dirty="0">
                <a:latin typeface="Arial" panose="020B0604020202020204" pitchFamily="34" charset="0"/>
                <a:ea typeface="宋体" panose="02010600030101010101" pitchFamily="2" charset="-122"/>
              </a:rPr>
              <a:t>生活实例：</a:t>
            </a:r>
            <a:endParaRPr lang="zh-CN" altLang="en-US" sz="2800" dirty="0">
              <a:latin typeface="Arial" panose="020B0604020202020204" pitchFamily="34" charset="0"/>
              <a:ea typeface="宋体" panose="02010600030101010101" pitchFamily="2" charset="-122"/>
            </a:endParaRPr>
          </a:p>
        </p:txBody>
      </p:sp>
      <p:sp>
        <p:nvSpPr>
          <p:cNvPr id="9" name="灯片编号占位符 8"/>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7639 0.00647 L -3.33333E-6 4.94139E-6 " pathEditMode="relative" rAng="0" ptsTypes="AA">
                                      <p:cBhvr>
                                        <p:cTn id="6" dur="500" accel="50000" decel="50000" autoRev="1" spd="-100000" fill="hold">
                                          <p:stCondLst>
                                            <p:cond delay="0"/>
                                          </p:stCondLst>
                                        </p:cTn>
                                        <p:tgtEl>
                                          <p:spTgt spid="2">
                                            <p:txEl>
                                              <p:charRg st="0" end="9"/>
                                            </p:txEl>
                                          </p:spTgt>
                                        </p:tgtEl>
                                        <p:attrNameLst>
                                          <p:attrName>ppt_x</p:attrName>
                                          <p:attrName>ppt_y</p:attrName>
                                        </p:attrNameLst>
                                      </p:cBhvr>
                                      <p:rCtr x="-3800" y="-300"/>
                                    </p:animMotion>
                                    <p:animRot by="1500000">
                                      <p:cBhvr>
                                        <p:cTn id="7" dur="250" fill="hold">
                                          <p:stCondLst>
                                            <p:cond delay="0"/>
                                          </p:stCondLst>
                                        </p:cTn>
                                        <p:tgtEl>
                                          <p:spTgt spid="2">
                                            <p:txEl>
                                              <p:charRg st="0" end="9"/>
                                            </p:txEl>
                                          </p:spTgt>
                                        </p:tgtEl>
                                        <p:attrNameLst>
                                          <p:attrName>r</p:attrName>
                                        </p:attrNameLst>
                                      </p:cBhvr>
                                    </p:animRot>
                                    <p:animRot by="-1500000">
                                      <p:cBhvr>
                                        <p:cTn id="8" dur="250" fill="hold">
                                          <p:stCondLst>
                                            <p:cond delay="250"/>
                                          </p:stCondLst>
                                        </p:cTn>
                                        <p:tgtEl>
                                          <p:spTgt spid="2">
                                            <p:txEl>
                                              <p:charRg st="0" end="9"/>
                                            </p:txEl>
                                          </p:spTgt>
                                        </p:tgtEl>
                                        <p:attrNameLst>
                                          <p:attrName>r</p:attrName>
                                        </p:attrNameLst>
                                      </p:cBhvr>
                                    </p:animRot>
                                    <p:animRot by="-1500000">
                                      <p:cBhvr>
                                        <p:cTn id="9" dur="250" fill="hold">
                                          <p:stCondLst>
                                            <p:cond delay="500"/>
                                          </p:stCondLst>
                                        </p:cTn>
                                        <p:tgtEl>
                                          <p:spTgt spid="2">
                                            <p:txEl>
                                              <p:charRg st="0" end="9"/>
                                            </p:txEl>
                                          </p:spTgt>
                                        </p:tgtEl>
                                        <p:attrNameLst>
                                          <p:attrName>r</p:attrName>
                                        </p:attrNameLst>
                                      </p:cBhvr>
                                    </p:animRot>
                                    <p:animRot by="1500000">
                                      <p:cBhvr>
                                        <p:cTn id="10" dur="250" fill="hold">
                                          <p:stCondLst>
                                            <p:cond delay="750"/>
                                          </p:stCondLst>
                                        </p:cTn>
                                        <p:tgtEl>
                                          <p:spTgt spid="2">
                                            <p:txEl>
                                              <p:charRg st="0" end="9"/>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nodeType="clickEffect">
                                  <p:stCondLst>
                                    <p:cond delay="0"/>
                                  </p:stCondLst>
                                  <p:iterate type="lt">
                                    <p:tmPct val="10000"/>
                                  </p:iterate>
                                  <p:childTnLst>
                                    <p:animMotion origin="layout" path="M 3.33333E-6 -3.25108E-6 L 0.07899 -0.00832 " pathEditMode="relative" rAng="0" ptsTypes="AA">
                                      <p:cBhvr>
                                        <p:cTn id="14" dur="500" accel="50000" decel="50000" autoRev="1" fill="hold">
                                          <p:stCondLst>
                                            <p:cond delay="0"/>
                                          </p:stCondLst>
                                        </p:cTn>
                                        <p:tgtEl>
                                          <p:spTgt spid="3">
                                            <p:txEl>
                                              <p:charRg st="0" end="10"/>
                                            </p:txEl>
                                          </p:spTgt>
                                        </p:tgtEl>
                                        <p:attrNameLst>
                                          <p:attrName>ppt_x</p:attrName>
                                          <p:attrName>ppt_y</p:attrName>
                                        </p:attrNameLst>
                                      </p:cBhvr>
                                      <p:rCtr x="3900" y="-400"/>
                                    </p:animMotion>
                                    <p:animRot by="1500000">
                                      <p:cBhvr>
                                        <p:cTn id="15" dur="250" fill="hold">
                                          <p:stCondLst>
                                            <p:cond delay="0"/>
                                          </p:stCondLst>
                                        </p:cTn>
                                        <p:tgtEl>
                                          <p:spTgt spid="3">
                                            <p:txEl>
                                              <p:charRg st="0" end="10"/>
                                            </p:txEl>
                                          </p:spTgt>
                                        </p:tgtEl>
                                        <p:attrNameLst>
                                          <p:attrName>r</p:attrName>
                                        </p:attrNameLst>
                                      </p:cBhvr>
                                    </p:animRot>
                                    <p:animRot by="-1500000">
                                      <p:cBhvr>
                                        <p:cTn id="16" dur="250" fill="hold">
                                          <p:stCondLst>
                                            <p:cond delay="250"/>
                                          </p:stCondLst>
                                        </p:cTn>
                                        <p:tgtEl>
                                          <p:spTgt spid="3">
                                            <p:txEl>
                                              <p:charRg st="0" end="10"/>
                                            </p:txEl>
                                          </p:spTgt>
                                        </p:tgtEl>
                                        <p:attrNameLst>
                                          <p:attrName>r</p:attrName>
                                        </p:attrNameLst>
                                      </p:cBhvr>
                                    </p:animRot>
                                    <p:animRot by="-1500000">
                                      <p:cBhvr>
                                        <p:cTn id="17" dur="250" fill="hold">
                                          <p:stCondLst>
                                            <p:cond delay="500"/>
                                          </p:stCondLst>
                                        </p:cTn>
                                        <p:tgtEl>
                                          <p:spTgt spid="3">
                                            <p:txEl>
                                              <p:charRg st="0" end="10"/>
                                            </p:txEl>
                                          </p:spTgt>
                                        </p:tgtEl>
                                        <p:attrNameLst>
                                          <p:attrName>r</p:attrName>
                                        </p:attrNameLst>
                                      </p:cBhvr>
                                    </p:animRot>
                                    <p:animRot by="1500000">
                                      <p:cBhvr>
                                        <p:cTn id="18" dur="250" fill="hold">
                                          <p:stCondLst>
                                            <p:cond delay="750"/>
                                          </p:stCondLst>
                                        </p:cTn>
                                        <p:tgtEl>
                                          <p:spTgt spid="3">
                                            <p:txEl>
                                              <p:charRg st="0" end="10"/>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1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1500"/>
                                        <p:tgtEl>
                                          <p:spTgt spid="7"/>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cstate="print"/>
          <a:stretch>
            <a:fillRect/>
          </a:stretch>
        </p:blipFill>
        <p:spPr>
          <a:xfrm>
            <a:off x="475669" y="1444685"/>
            <a:ext cx="3866667" cy="4267200"/>
          </a:xfrm>
          <a:prstGeom prst="roundRect">
            <a:avLst>
              <a:gd name="adj" fmla="val 16667"/>
            </a:avLst>
          </a:prstGeom>
        </p:spPr>
        <p:style>
          <a:lnRef idx="2">
            <a:schemeClr val="accent6"/>
          </a:lnRef>
          <a:fillRef idx="1">
            <a:schemeClr val="lt1"/>
          </a:fillRef>
          <a:effectRef idx="0">
            <a:schemeClr val="accent6"/>
          </a:effectRef>
          <a:fontRef idx="minor">
            <a:schemeClr val="dk1"/>
          </a:fontRef>
        </p:style>
      </p:pic>
      <p:pic>
        <p:nvPicPr>
          <p:cNvPr id="4" name="眼睛结构 (2).wmv">
            <a:hlinkClick r:id="" action="ppaction://media"/>
          </p:cNvPr>
          <p:cNvPicPr>
            <a:picLocks noChangeAspect="1"/>
          </p:cNvPicPr>
          <p:nvPr/>
        </p:nvPicPr>
        <p:blipFill>
          <a:blip r:embed="rId2" cstate="print"/>
          <a:stretch>
            <a:fillRect/>
          </a:stretch>
        </p:blipFill>
        <p:spPr>
          <a:xfrm>
            <a:off x="4952996" y="1465705"/>
            <a:ext cx="4038494" cy="4061436"/>
          </a:xfrm>
          <a:prstGeom prst="round2DiagRect">
            <a:avLst/>
          </a:prstGeom>
          <a:ln>
            <a:solidFill>
              <a:srgbClr val="7030A0"/>
            </a:solidFill>
          </a:ln>
        </p:spPr>
      </p:pic>
      <p:sp>
        <p:nvSpPr>
          <p:cNvPr id="5" name="任意多边形 4"/>
          <p:cNvSpPr/>
          <p:nvPr/>
        </p:nvSpPr>
        <p:spPr>
          <a:xfrm>
            <a:off x="6019800" y="2636838"/>
            <a:ext cx="457200" cy="1603375"/>
          </a:xfrm>
          <a:custGeom>
            <a:avLst/>
            <a:gdLst>
              <a:gd name="txL" fmla="*/ 0 w 457200"/>
              <a:gd name="txT" fmla="*/ 0 h 1201782"/>
              <a:gd name="txR" fmla="*/ 457200 w 457200"/>
              <a:gd name="txB" fmla="*/ 1201782 h 1201782"/>
            </a:gdLst>
            <a:ahLst/>
            <a:cxnLst>
              <a:cxn ang="0">
                <a:pos x="431075" y="0"/>
              </a:cxn>
              <a:cxn ang="0">
                <a:pos x="365760" y="5262291"/>
              </a:cxn>
              <a:cxn ang="0">
                <a:pos x="313509" y="10524593"/>
              </a:cxn>
              <a:cxn ang="0">
                <a:pos x="274320" y="13155816"/>
              </a:cxn>
              <a:cxn ang="0">
                <a:pos x="248195" y="17102595"/>
              </a:cxn>
              <a:cxn ang="0">
                <a:pos x="209006" y="18418154"/>
              </a:cxn>
              <a:cxn ang="0">
                <a:pos x="169818" y="21049219"/>
              </a:cxn>
              <a:cxn ang="0">
                <a:pos x="117566" y="27627207"/>
              </a:cxn>
              <a:cxn ang="0">
                <a:pos x="104503" y="31573938"/>
              </a:cxn>
              <a:cxn ang="0">
                <a:pos x="65315" y="35520754"/>
              </a:cxn>
              <a:cxn ang="0">
                <a:pos x="26126" y="47360885"/>
              </a:cxn>
              <a:cxn ang="0">
                <a:pos x="13063" y="51307610"/>
              </a:cxn>
              <a:cxn ang="0">
                <a:pos x="0" y="64463527"/>
              </a:cxn>
              <a:cxn ang="0">
                <a:pos x="13063" y="69725781"/>
              </a:cxn>
              <a:cxn ang="0">
                <a:pos x="52252" y="77619266"/>
              </a:cxn>
              <a:cxn ang="0">
                <a:pos x="91440" y="85512773"/>
              </a:cxn>
              <a:cxn ang="0">
                <a:pos x="104503" y="89459551"/>
              </a:cxn>
              <a:cxn ang="0">
                <a:pos x="195943" y="101299833"/>
              </a:cxn>
              <a:cxn ang="0">
                <a:pos x="274320" y="106562059"/>
              </a:cxn>
              <a:cxn ang="0">
                <a:pos x="352698" y="113139936"/>
              </a:cxn>
              <a:cxn ang="0">
                <a:pos x="418012" y="119718005"/>
              </a:cxn>
              <a:cxn ang="0">
                <a:pos x="457200" y="121033390"/>
              </a:cxn>
            </a:cxnLst>
            <a:rect l="txL" t="txT" r="txR" b="txB"/>
            <a:pathLst>
              <a:path w="457200" h="1201782">
                <a:moveTo>
                  <a:pt x="431075" y="0"/>
                </a:moveTo>
                <a:cubicBezTo>
                  <a:pt x="409303" y="17417"/>
                  <a:pt x="383905" y="31082"/>
                  <a:pt x="365760" y="52251"/>
                </a:cubicBezTo>
                <a:cubicBezTo>
                  <a:pt x="310025" y="117275"/>
                  <a:pt x="404080" y="74314"/>
                  <a:pt x="313509" y="104502"/>
                </a:cubicBezTo>
                <a:cubicBezTo>
                  <a:pt x="300446" y="113211"/>
                  <a:pt x="285421" y="119526"/>
                  <a:pt x="274320" y="130628"/>
                </a:cubicBezTo>
                <a:cubicBezTo>
                  <a:pt x="263219" y="141729"/>
                  <a:pt x="260454" y="160009"/>
                  <a:pt x="248195" y="169817"/>
                </a:cubicBezTo>
                <a:cubicBezTo>
                  <a:pt x="237443" y="178419"/>
                  <a:pt x="221322" y="176722"/>
                  <a:pt x="209006" y="182880"/>
                </a:cubicBezTo>
                <a:cubicBezTo>
                  <a:pt x="194964" y="189901"/>
                  <a:pt x="182881" y="200297"/>
                  <a:pt x="169818" y="209005"/>
                </a:cubicBezTo>
                <a:cubicBezTo>
                  <a:pt x="136984" y="307506"/>
                  <a:pt x="185093" y="189912"/>
                  <a:pt x="117566" y="274320"/>
                </a:cubicBezTo>
                <a:cubicBezTo>
                  <a:pt x="108964" y="285072"/>
                  <a:pt x="112141" y="302051"/>
                  <a:pt x="104503" y="313508"/>
                </a:cubicBezTo>
                <a:cubicBezTo>
                  <a:pt x="94256" y="328879"/>
                  <a:pt x="78378" y="339634"/>
                  <a:pt x="65315" y="352697"/>
                </a:cubicBezTo>
                <a:lnTo>
                  <a:pt x="26126" y="470262"/>
                </a:lnTo>
                <a:lnTo>
                  <a:pt x="13063" y="509451"/>
                </a:lnTo>
                <a:cubicBezTo>
                  <a:pt x="8709" y="552994"/>
                  <a:pt x="0" y="596320"/>
                  <a:pt x="0" y="640080"/>
                </a:cubicBezTo>
                <a:cubicBezTo>
                  <a:pt x="0" y="658033"/>
                  <a:pt x="8131" y="675069"/>
                  <a:pt x="13063" y="692331"/>
                </a:cubicBezTo>
                <a:cubicBezTo>
                  <a:pt x="26584" y="739654"/>
                  <a:pt x="23626" y="727770"/>
                  <a:pt x="52252" y="770708"/>
                </a:cubicBezTo>
                <a:cubicBezTo>
                  <a:pt x="85087" y="869212"/>
                  <a:pt x="40795" y="747794"/>
                  <a:pt x="91440" y="849085"/>
                </a:cubicBezTo>
                <a:cubicBezTo>
                  <a:pt x="97598" y="861401"/>
                  <a:pt x="97816" y="876237"/>
                  <a:pt x="104503" y="888274"/>
                </a:cubicBezTo>
                <a:cubicBezTo>
                  <a:pt x="125974" y="926921"/>
                  <a:pt x="158692" y="976867"/>
                  <a:pt x="195943" y="1005840"/>
                </a:cubicBezTo>
                <a:cubicBezTo>
                  <a:pt x="220728" y="1025117"/>
                  <a:pt x="252117" y="1035888"/>
                  <a:pt x="274320" y="1058091"/>
                </a:cubicBezTo>
                <a:cubicBezTo>
                  <a:pt x="324610" y="1108381"/>
                  <a:pt x="298138" y="1087033"/>
                  <a:pt x="352698" y="1123405"/>
                </a:cubicBezTo>
                <a:cubicBezTo>
                  <a:pt x="378823" y="1162594"/>
                  <a:pt x="374469" y="1166949"/>
                  <a:pt x="418012" y="1188720"/>
                </a:cubicBezTo>
                <a:cubicBezTo>
                  <a:pt x="430328" y="1194878"/>
                  <a:pt x="457200" y="1201782"/>
                  <a:pt x="457200" y="1201782"/>
                </a:cubicBezTo>
              </a:path>
            </a:pathLst>
          </a:custGeom>
          <a:noFill/>
          <a:ln w="38100" cap="flat" cmpd="sng">
            <a:solidFill>
              <a:srgbClr val="FF0000">
                <a:alpha val="100000"/>
              </a:srgbClr>
            </a:solidFill>
            <a:prstDash val="sysDash"/>
            <a:round/>
            <a:headEnd type="none" w="med" len="med"/>
            <a:tailEnd type="none" w="med" len="med"/>
          </a:ln>
        </p:spPr>
        <p:txBody>
          <a:bodyPr/>
          <a:p>
            <a:endParaRPr lang="zh-CN" altLang="en-US"/>
          </a:p>
        </p:txBody>
      </p:sp>
      <p:cxnSp>
        <p:nvCxnSpPr>
          <p:cNvPr id="6" name="直接箭头连接符 5"/>
          <p:cNvCxnSpPr/>
          <p:nvPr/>
        </p:nvCxnSpPr>
        <p:spPr>
          <a:xfrm>
            <a:off x="5638800" y="3733800"/>
            <a:ext cx="762000" cy="0"/>
          </a:xfrm>
          <a:prstGeom prst="straightConnector1">
            <a:avLst/>
          </a:prstGeom>
          <a:ln w="57150" cap="flat" cmpd="sng">
            <a:solidFill>
              <a:srgbClr val="FF3300"/>
            </a:solidFill>
            <a:prstDash val="solid"/>
            <a:headEnd type="none" w="med" len="med"/>
            <a:tailEnd type="arrow" w="med" len="med"/>
          </a:ln>
        </p:spPr>
      </p:cxnSp>
      <p:sp>
        <p:nvSpPr>
          <p:cNvPr id="83974" name="灯片编号占位符 6"/>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spTree>
    <p:custDataLst>
      <p:tags r:id="rId3"/>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500" fill="hold"/>
                                        <p:tgtEl>
                                          <p:spTgt spid="4"/>
                                        </p:tgtEl>
                                        <p:attrNameLst>
                                          <p:attrName>ppt_w</p:attrName>
                                        </p:attrNameLst>
                                      </p:cBhvr>
                                      <p:tavLst>
                                        <p:tav tm="0">
                                          <p:val>
                                            <p:fltVal val="0.000000"/>
                                          </p:val>
                                        </p:tav>
                                        <p:tav tm="100000">
                                          <p:val>
                                            <p:strVal val="#ppt_w"/>
                                          </p:val>
                                        </p:tav>
                                      </p:tavLst>
                                    </p:anim>
                                    <p:anim calcmode="lin" valueType="num">
                                      <p:cBhvr>
                                        <p:cTn id="13" dur="1500" fill="hold"/>
                                        <p:tgtEl>
                                          <p:spTgt spid="4"/>
                                        </p:tgtEl>
                                        <p:attrNameLst>
                                          <p:attrName>ppt_h</p:attrName>
                                        </p:attrNameLst>
                                      </p:cBhvr>
                                      <p:tavLst>
                                        <p:tav tm="0">
                                          <p:val>
                                            <p:fltVal val="0.000000"/>
                                          </p:val>
                                        </p:tav>
                                        <p:tav tm="100000">
                                          <p:val>
                                            <p:strVal val="#ppt_h"/>
                                          </p:val>
                                        </p:tav>
                                      </p:tavLst>
                                    </p:anim>
                                    <p:animEffect transition="in" filter="fade">
                                      <p:cBhvr>
                                        <p:cTn id="14" dur="1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par>
                          <p:cTn id="20" fill="hold">
                            <p:stCondLst>
                              <p:cond delay="1000"/>
                            </p:stCondLst>
                            <p:childTnLst>
                              <p:par>
                                <p:cTn id="21" presetID="35" presetClass="emph" presetSubtype="0" repeatCount="indefinite" fill="hold" nodeType="afterEffect">
                                  <p:stCondLst>
                                    <p:cond delay="0"/>
                                  </p:stCondLst>
                                  <p:childTnLst>
                                    <p:anim calcmode="discrete" valueType="str">
                                      <p:cBhvr>
                                        <p:cTn id="22"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2000"/>
                                        <p:tgtEl>
                                          <p:spTgt spid="6"/>
                                        </p:tgtEl>
                                      </p:cBhvr>
                                    </p:animEffect>
                                  </p:childTnLst>
                                </p:cTn>
                              </p:par>
                            </p:childTnLst>
                          </p:cTn>
                        </p:par>
                        <p:par>
                          <p:cTn id="28" fill="hold">
                            <p:stCondLst>
                              <p:cond delay="2000"/>
                            </p:stCondLst>
                            <p:childTnLst>
                              <p:par>
                                <p:cTn id="29" presetID="22" presetClass="exit" presetSubtype="2" fill="hold" nodeType="afterEffect">
                                  <p:stCondLst>
                                    <p:cond delay="0"/>
                                  </p:stCondLst>
                                  <p:childTnLst>
                                    <p:animEffect transition="out" filter="wipe(right)">
                                      <p:cBhvr>
                                        <p:cTn id="30" dur="1000"/>
                                        <p:tgtEl>
                                          <p:spTgt spid="6"/>
                                        </p:tgtEl>
                                      </p:cBhvr>
                                    </p:animEffect>
                                    <p:set>
                                      <p:cBhvr>
                                        <p:cTn id="31"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86019" name="灯片编号占位符 5"/>
          <p:cNvSpPr txBox="1">
            <a:spLocks noGrp="1"/>
          </p:cNvSpPr>
          <p:nvPr/>
        </p:nvSpPr>
        <p:spPr>
          <a:xfrm>
            <a:off x="8215313" y="5786438"/>
            <a:ext cx="439737"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86020" name="Text Box 7"/>
          <p:cNvSpPr txBox="1"/>
          <p:nvPr/>
        </p:nvSpPr>
        <p:spPr>
          <a:xfrm>
            <a:off x="971550" y="836613"/>
            <a:ext cx="7772400" cy="1358900"/>
          </a:xfrm>
          <a:prstGeom prst="rect">
            <a:avLst/>
          </a:prstGeom>
          <a:noFill/>
          <a:ln w="9525">
            <a:noFill/>
          </a:ln>
        </p:spPr>
        <p:txBody>
          <a:bodyPr>
            <a:spAutoFit/>
          </a:bodyPr>
          <a:p>
            <a:pPr eaLnBrk="1" hangingPunct="1">
              <a:lnSpc>
                <a:spcPct val="130000"/>
              </a:lnSpc>
              <a:buClr>
                <a:srgbClr val="0000FF"/>
              </a:buClr>
              <a:buFont typeface="Wingdings" panose="05000000000000000000" pitchFamily="2" charset="2"/>
              <a:buChar char="Ø"/>
            </a:pPr>
            <a:r>
              <a:rPr lang="zh-CN" altLang="en-US" sz="3200" b="1" dirty="0">
                <a:solidFill>
                  <a:srgbClr val="000000"/>
                </a:solidFill>
                <a:latin typeface="楷体_GB2312" pitchFamily="49" charset="-122"/>
                <a:ea typeface="楷体_GB2312" pitchFamily="49" charset="-122"/>
              </a:rPr>
              <a:t>利用稀溶液的依数性可以测定溶质的相对分子质量：</a:t>
            </a:r>
            <a:endParaRPr lang="zh-CN" altLang="en-US" sz="3200" b="1" dirty="0">
              <a:solidFill>
                <a:srgbClr val="000000"/>
              </a:solidFill>
              <a:latin typeface="楷体_GB2312" pitchFamily="49" charset="-122"/>
              <a:ea typeface="楷体_GB2312" pitchFamily="49" charset="-122"/>
            </a:endParaRPr>
          </a:p>
        </p:txBody>
      </p:sp>
      <p:sp>
        <p:nvSpPr>
          <p:cNvPr id="200712" name="Text Box 8"/>
          <p:cNvSpPr txBox="1"/>
          <p:nvPr/>
        </p:nvSpPr>
        <p:spPr>
          <a:xfrm>
            <a:off x="914400" y="2565400"/>
            <a:ext cx="7772400" cy="1281113"/>
          </a:xfrm>
          <a:prstGeom prst="rect">
            <a:avLst/>
          </a:prstGeom>
          <a:noFill/>
          <a:ln w="9525">
            <a:noFill/>
          </a:ln>
        </p:spPr>
        <p:txBody>
          <a:bodyPr>
            <a:spAutoFit/>
          </a:bodyPr>
          <a:p>
            <a:pPr eaLnBrk="1" hangingPunct="1">
              <a:lnSpc>
                <a:spcPct val="130000"/>
              </a:lnSpc>
            </a:pPr>
            <a:r>
              <a:rPr lang="en-US" altLang="zh-CN" sz="3200" b="1" dirty="0">
                <a:solidFill>
                  <a:srgbClr val="669900"/>
                </a:solidFill>
                <a:latin typeface="楷体_GB2312" pitchFamily="49" charset="-122"/>
                <a:ea typeface="楷体_GB2312" pitchFamily="49" charset="-122"/>
              </a:rPr>
              <a:t>    </a:t>
            </a:r>
            <a:r>
              <a:rPr lang="zh-CN" altLang="en-US" sz="3200" b="1" dirty="0">
                <a:solidFill>
                  <a:srgbClr val="800000"/>
                </a:solidFill>
                <a:latin typeface="楷体_GB2312" pitchFamily="49" charset="-122"/>
                <a:ea typeface="楷体_GB2312" pitchFamily="49" charset="-122"/>
              </a:rPr>
              <a:t>测定大分子物质的相对分子质量一般用测渗透压力的方法；</a:t>
            </a:r>
            <a:endParaRPr lang="zh-CN" altLang="en-US" sz="3200" b="1" dirty="0">
              <a:solidFill>
                <a:srgbClr val="800000"/>
              </a:solidFill>
              <a:latin typeface="楷体_GB2312" pitchFamily="49" charset="-122"/>
              <a:ea typeface="楷体_GB2312" pitchFamily="49" charset="-122"/>
            </a:endParaRPr>
          </a:p>
        </p:txBody>
      </p:sp>
      <p:sp>
        <p:nvSpPr>
          <p:cNvPr id="200713" name="Text Box 9"/>
          <p:cNvSpPr txBox="1"/>
          <p:nvPr/>
        </p:nvSpPr>
        <p:spPr>
          <a:xfrm>
            <a:off x="914400" y="4105275"/>
            <a:ext cx="7924800" cy="1281113"/>
          </a:xfrm>
          <a:prstGeom prst="rect">
            <a:avLst/>
          </a:prstGeom>
          <a:noFill/>
          <a:ln w="9525">
            <a:noFill/>
          </a:ln>
        </p:spPr>
        <p:txBody>
          <a:bodyPr>
            <a:spAutoFit/>
          </a:bodyPr>
          <a:p>
            <a:pPr eaLnBrk="1" hangingPunct="1">
              <a:lnSpc>
                <a:spcPct val="130000"/>
              </a:lnSpc>
            </a:pPr>
            <a:r>
              <a:rPr lang="en-US" altLang="zh-CN" sz="3200" b="1" dirty="0">
                <a:solidFill>
                  <a:srgbClr val="800000"/>
                </a:solidFill>
                <a:latin typeface="楷体_GB2312" pitchFamily="49" charset="-122"/>
                <a:ea typeface="楷体_GB2312" pitchFamily="49" charset="-122"/>
              </a:rPr>
              <a:t>    </a:t>
            </a:r>
            <a:r>
              <a:rPr lang="zh-CN" altLang="en-US" sz="3200" b="1" dirty="0">
                <a:solidFill>
                  <a:srgbClr val="800000"/>
                </a:solidFill>
                <a:latin typeface="楷体_GB2312" pitchFamily="49" charset="-122"/>
                <a:ea typeface="楷体_GB2312" pitchFamily="49" charset="-122"/>
              </a:rPr>
              <a:t>而测定小分子物质的相对分子质量一般用凝固点降低法。</a:t>
            </a:r>
            <a:endParaRPr lang="zh-CN" altLang="en-US" sz="3200" b="1" dirty="0">
              <a:solidFill>
                <a:srgbClr val="8000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00712"/>
                                        </p:tgtEl>
                                        <p:attrNameLst>
                                          <p:attrName>style.visibility</p:attrName>
                                        </p:attrNameLst>
                                      </p:cBhvr>
                                      <p:to>
                                        <p:strVal val="visible"/>
                                      </p:to>
                                    </p:set>
                                    <p:animEffect transition="in" filter="randombar(vertical)">
                                      <p:cBhvr>
                                        <p:cTn id="7" dur="500"/>
                                        <p:tgtEl>
                                          <p:spTgt spid="2007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00713"/>
                                        </p:tgtEl>
                                        <p:attrNameLst>
                                          <p:attrName>style.visibility</p:attrName>
                                        </p:attrNameLst>
                                      </p:cBhvr>
                                      <p:to>
                                        <p:strVal val="visible"/>
                                      </p:to>
                                    </p:set>
                                    <p:animEffect transition="in" filter="randombar(horizontal)">
                                      <p:cBhvr>
                                        <p:cTn id="12" dur="500"/>
                                        <p:tgtEl>
                                          <p:spTgt spid="200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2" grpId="0"/>
      <p:bldP spid="2007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87043" name="灯片编号占位符 3"/>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87044" name="Text Box 2"/>
          <p:cNvSpPr txBox="1"/>
          <p:nvPr/>
        </p:nvSpPr>
        <p:spPr>
          <a:xfrm>
            <a:off x="981075" y="157163"/>
            <a:ext cx="7148513" cy="769937"/>
          </a:xfrm>
          <a:prstGeom prst="rect">
            <a:avLst/>
          </a:prstGeom>
          <a:noFill/>
          <a:ln w="9525">
            <a:noFill/>
          </a:ln>
        </p:spPr>
        <p:txBody>
          <a:bodyPr>
            <a:spAutoFit/>
          </a:bodyPr>
          <a:p>
            <a:pPr algn="just" eaLnBrk="1" hangingPunct="1">
              <a:lnSpc>
                <a:spcPct val="110000"/>
              </a:lnSpc>
              <a:spcBef>
                <a:spcPct val="5000"/>
              </a:spcBef>
              <a:buNone/>
            </a:pPr>
            <a:r>
              <a:rPr lang="en-US" altLang="zh-CN" sz="4000" b="1" dirty="0">
                <a:solidFill>
                  <a:srgbClr val="000099"/>
                </a:solidFill>
                <a:latin typeface="Times New Roman" panose="02020603050405020304" pitchFamily="18" charset="0"/>
                <a:ea typeface="宋体" panose="02010600030101010101" pitchFamily="2" charset="-122"/>
              </a:rPr>
              <a:t>§2.5 </a:t>
            </a:r>
            <a:r>
              <a:rPr lang="zh-CN" altLang="en-US" sz="4000" b="1" dirty="0">
                <a:solidFill>
                  <a:srgbClr val="000099"/>
                </a:solidFill>
                <a:latin typeface="宋体" panose="02010600030101010101" pitchFamily="2" charset="-122"/>
                <a:ea typeface="宋体" panose="02010600030101010101" pitchFamily="2" charset="-122"/>
              </a:rPr>
              <a:t>渗透压在医学上的意义</a:t>
            </a:r>
            <a:endParaRPr lang="zh-CN" altLang="en-US" sz="4000" b="1" dirty="0">
              <a:solidFill>
                <a:srgbClr val="000099"/>
              </a:solidFill>
              <a:latin typeface="宋体" panose="02010600030101010101" pitchFamily="2" charset="-122"/>
              <a:ea typeface="宋体" panose="02010600030101010101" pitchFamily="2" charset="-122"/>
            </a:endParaRPr>
          </a:p>
        </p:txBody>
      </p:sp>
      <p:sp>
        <p:nvSpPr>
          <p:cNvPr id="204804" name="Text Box 4"/>
          <p:cNvSpPr txBox="1"/>
          <p:nvPr/>
        </p:nvSpPr>
        <p:spPr>
          <a:xfrm>
            <a:off x="500063" y="2057400"/>
            <a:ext cx="7924800" cy="1098550"/>
          </a:xfrm>
          <a:prstGeom prst="rect">
            <a:avLst/>
          </a:prstGeom>
          <a:noFill/>
          <a:ln w="9525">
            <a:noFill/>
          </a:ln>
        </p:spPr>
        <p:txBody>
          <a:bodyPr>
            <a:spAutoFit/>
          </a:bodyPr>
          <a:p>
            <a:pPr algn="just" eaLnBrk="1" hangingPunct="1">
              <a:lnSpc>
                <a:spcPct val="110000"/>
              </a:lnSpc>
              <a:spcBef>
                <a:spcPct val="5000"/>
              </a:spcBef>
            </a:pPr>
            <a:r>
              <a:rPr lang="en-US" altLang="zh-CN" sz="3000" b="1" dirty="0">
                <a:latin typeface="Century Schoolbook" panose="02040604050505020304" pitchFamily="18" charset="0"/>
                <a:ea typeface="楷体_GB2312" pitchFamily="49" charset="-122"/>
              </a:rPr>
              <a:t>        </a:t>
            </a:r>
            <a:r>
              <a:rPr lang="zh-CN" altLang="en-US" sz="3000" b="1" dirty="0">
                <a:solidFill>
                  <a:srgbClr val="FF0000"/>
                </a:solidFill>
                <a:latin typeface="Century Schoolbook" panose="02040604050505020304" pitchFamily="18" charset="0"/>
                <a:ea typeface="楷体_GB2312" pitchFamily="49" charset="-122"/>
              </a:rPr>
              <a:t>渗透活性物质：</a:t>
            </a:r>
            <a:r>
              <a:rPr lang="zh-CN" altLang="en-US" sz="3000" b="1" dirty="0">
                <a:latin typeface="Century Schoolbook" panose="02040604050505020304" pitchFamily="18" charset="0"/>
                <a:ea typeface="楷体_GB2312" pitchFamily="49" charset="-122"/>
              </a:rPr>
              <a:t>溶液中产生渗透效应的溶质粒子</a:t>
            </a:r>
            <a:r>
              <a:rPr lang="en-US" altLang="zh-CN" sz="3000" b="1" dirty="0">
                <a:latin typeface="Century Schoolbook" panose="02040604050505020304" pitchFamily="18" charset="0"/>
                <a:ea typeface="楷体_GB2312" pitchFamily="49" charset="-122"/>
              </a:rPr>
              <a:t>(</a:t>
            </a:r>
            <a:r>
              <a:rPr lang="zh-CN" altLang="en-US" sz="3000" b="1" dirty="0">
                <a:latin typeface="Century Schoolbook" panose="02040604050505020304" pitchFamily="18" charset="0"/>
                <a:ea typeface="楷体_GB2312" pitchFamily="49" charset="-122"/>
              </a:rPr>
              <a:t>分子</a:t>
            </a:r>
            <a:r>
              <a:rPr lang="en-US" altLang="zh-CN" sz="3000" b="1" dirty="0">
                <a:latin typeface="Century Schoolbook" panose="02040604050505020304" pitchFamily="18" charset="0"/>
                <a:ea typeface="楷体_GB2312" pitchFamily="49" charset="-122"/>
              </a:rPr>
              <a:t>/</a:t>
            </a:r>
            <a:r>
              <a:rPr lang="zh-CN" altLang="en-US" sz="3000" b="1" dirty="0">
                <a:latin typeface="Century Schoolbook" panose="02040604050505020304" pitchFamily="18" charset="0"/>
                <a:ea typeface="楷体_GB2312" pitchFamily="49" charset="-122"/>
              </a:rPr>
              <a:t>离子</a:t>
            </a:r>
            <a:r>
              <a:rPr lang="en-US" altLang="zh-CN" sz="3000" b="1" dirty="0">
                <a:latin typeface="Century Schoolbook" panose="02040604050505020304" pitchFamily="18" charset="0"/>
                <a:ea typeface="楷体_GB2312" pitchFamily="49" charset="-122"/>
              </a:rPr>
              <a:t>)</a:t>
            </a:r>
            <a:r>
              <a:rPr lang="zh-CN" altLang="en-US" sz="3000" b="1" dirty="0">
                <a:latin typeface="Century Schoolbook" panose="02040604050505020304" pitchFamily="18" charset="0"/>
                <a:ea typeface="楷体_GB2312" pitchFamily="49" charset="-122"/>
              </a:rPr>
              <a:t>统称为渗透活性物质。</a:t>
            </a:r>
            <a:endParaRPr lang="zh-CN" altLang="en-US" sz="3000" b="1" dirty="0">
              <a:latin typeface="Century Schoolbook" panose="02040604050505020304" pitchFamily="18" charset="0"/>
              <a:ea typeface="楷体_GB2312" pitchFamily="49" charset="-122"/>
            </a:endParaRPr>
          </a:p>
        </p:txBody>
      </p:sp>
      <p:sp>
        <p:nvSpPr>
          <p:cNvPr id="204805" name="Text Box 5"/>
          <p:cNvSpPr txBox="1"/>
          <p:nvPr/>
        </p:nvSpPr>
        <p:spPr>
          <a:xfrm>
            <a:off x="500063" y="3429000"/>
            <a:ext cx="8001000" cy="1098550"/>
          </a:xfrm>
          <a:prstGeom prst="rect">
            <a:avLst/>
          </a:prstGeom>
          <a:noFill/>
          <a:ln w="9525">
            <a:noFill/>
          </a:ln>
        </p:spPr>
        <p:txBody>
          <a:bodyPr>
            <a:spAutoFit/>
          </a:bodyPr>
          <a:p>
            <a:pPr algn="just" eaLnBrk="1" hangingPunct="1">
              <a:lnSpc>
                <a:spcPct val="110000"/>
              </a:lnSpc>
              <a:spcBef>
                <a:spcPct val="5000"/>
              </a:spcBef>
            </a:pPr>
            <a:r>
              <a:rPr lang="en-US" altLang="zh-CN" sz="3000" b="1" dirty="0">
                <a:latin typeface="Century Schoolbook" panose="02040604050505020304" pitchFamily="18" charset="0"/>
                <a:ea typeface="楷体_GB2312" pitchFamily="49" charset="-122"/>
              </a:rPr>
              <a:t>        </a:t>
            </a:r>
            <a:r>
              <a:rPr lang="zh-CN" altLang="en-US" sz="3000" b="1" dirty="0">
                <a:latin typeface="Century Schoolbook" panose="02040604050505020304" pitchFamily="18" charset="0"/>
                <a:ea typeface="楷体_GB2312" pitchFamily="49" charset="-122"/>
              </a:rPr>
              <a:t>根据</a:t>
            </a:r>
            <a:r>
              <a:rPr lang="en-US" altLang="zh-CN" sz="3000" b="1" dirty="0">
                <a:latin typeface="Century Schoolbook" panose="02040604050505020304" pitchFamily="18" charset="0"/>
                <a:ea typeface="楷体_GB2312" pitchFamily="49" charset="-122"/>
              </a:rPr>
              <a:t>Van’t Hoff </a:t>
            </a:r>
            <a:r>
              <a:rPr lang="zh-CN" altLang="en-US" sz="3000" b="1" dirty="0">
                <a:latin typeface="Century Schoolbook" panose="02040604050505020304" pitchFamily="18" charset="0"/>
                <a:ea typeface="楷体_GB2312" pitchFamily="49" charset="-122"/>
              </a:rPr>
              <a:t>定律，在一定温度下，对于任一稀溶液，</a:t>
            </a:r>
            <a:r>
              <a:rPr lang="en-US" altLang="zh-CN" sz="3000" b="1" i="1" dirty="0">
                <a:latin typeface="Century Schoolbook" panose="02040604050505020304" pitchFamily="18" charset="0"/>
                <a:ea typeface="楷体_GB2312" pitchFamily="49" charset="-122"/>
              </a:rPr>
              <a:t>Π</a:t>
            </a:r>
            <a:r>
              <a:rPr lang="zh-CN" altLang="en-US" sz="3000" b="1" dirty="0">
                <a:latin typeface="Century Schoolbook" panose="02040604050505020304" pitchFamily="18" charset="0"/>
                <a:ea typeface="楷体_GB2312" pitchFamily="49" charset="-122"/>
              </a:rPr>
              <a:t>与</a:t>
            </a:r>
            <a:r>
              <a:rPr lang="en-US" altLang="zh-CN" sz="3000" b="1" i="1" dirty="0">
                <a:latin typeface="Century Schoolbook" panose="02040604050505020304" pitchFamily="18" charset="0"/>
                <a:ea typeface="楷体_GB2312" pitchFamily="49" charset="-122"/>
              </a:rPr>
              <a:t>c</a:t>
            </a:r>
            <a:r>
              <a:rPr lang="zh-CN" altLang="en-US" sz="3000" b="1" dirty="0">
                <a:latin typeface="Century Schoolbook" panose="02040604050505020304" pitchFamily="18" charset="0"/>
                <a:ea typeface="楷体_GB2312" pitchFamily="49" charset="-122"/>
              </a:rPr>
              <a:t>成正比。</a:t>
            </a:r>
            <a:endParaRPr lang="zh-CN" altLang="en-US" sz="3000" b="1" dirty="0">
              <a:latin typeface="Century Schoolbook" panose="02040604050505020304" pitchFamily="18" charset="0"/>
              <a:ea typeface="楷体_GB2312" pitchFamily="49" charset="-122"/>
            </a:endParaRPr>
          </a:p>
        </p:txBody>
      </p:sp>
      <p:sp>
        <p:nvSpPr>
          <p:cNvPr id="204806" name="Text Box 6"/>
          <p:cNvSpPr txBox="1"/>
          <p:nvPr/>
        </p:nvSpPr>
        <p:spPr>
          <a:xfrm>
            <a:off x="304800" y="1200150"/>
            <a:ext cx="4876800" cy="558800"/>
          </a:xfrm>
          <a:prstGeom prst="rect">
            <a:avLst/>
          </a:prstGeom>
          <a:noFill/>
          <a:ln w="9525">
            <a:noFill/>
          </a:ln>
        </p:spPr>
        <p:txBody>
          <a:bodyPr>
            <a:spAutoFit/>
          </a:bodyPr>
          <a:p>
            <a:pPr algn="just" eaLnBrk="1" hangingPunct="1">
              <a:lnSpc>
                <a:spcPct val="110000"/>
              </a:lnSpc>
              <a:spcBef>
                <a:spcPct val="5000"/>
              </a:spcBef>
              <a:buNone/>
            </a:pPr>
            <a:r>
              <a:rPr lang="en-US" altLang="zh-CN" sz="3000" b="1" dirty="0">
                <a:solidFill>
                  <a:srgbClr val="339933"/>
                </a:solidFill>
                <a:latin typeface="Century Schoolbook" panose="02040604050505020304" pitchFamily="18" charset="0"/>
                <a:ea typeface="楷体_GB2312" pitchFamily="49" charset="-122"/>
              </a:rPr>
              <a:t> </a:t>
            </a:r>
            <a:r>
              <a:rPr lang="en-US" altLang="zh-CN" sz="3000" b="1" dirty="0">
                <a:solidFill>
                  <a:srgbClr val="C00000"/>
                </a:solidFill>
                <a:latin typeface="Times New Roman" panose="02020603050405020304" pitchFamily="18" charset="0"/>
                <a:ea typeface="楷体_GB2312" pitchFamily="49" charset="-122"/>
              </a:rPr>
              <a:t>1.</a:t>
            </a:r>
            <a:r>
              <a:rPr lang="en-US" altLang="zh-CN" sz="3000" b="1" dirty="0">
                <a:solidFill>
                  <a:srgbClr val="C00000"/>
                </a:solidFill>
                <a:latin typeface="Century Schoolbook" panose="02040604050505020304" pitchFamily="18" charset="0"/>
                <a:ea typeface="楷体_GB2312" pitchFamily="49" charset="-122"/>
              </a:rPr>
              <a:t> </a:t>
            </a:r>
            <a:r>
              <a:rPr lang="zh-CN" altLang="en-US" sz="3000" b="1" dirty="0">
                <a:solidFill>
                  <a:srgbClr val="C00000"/>
                </a:solidFill>
                <a:latin typeface="Century Schoolbook" panose="02040604050505020304" pitchFamily="18" charset="0"/>
                <a:ea typeface="楷体_GB2312" pitchFamily="49" charset="-122"/>
              </a:rPr>
              <a:t>渗透浓度</a:t>
            </a:r>
            <a:r>
              <a:rPr lang="en-US" altLang="zh-CN" sz="3000" b="1" dirty="0">
                <a:solidFill>
                  <a:srgbClr val="C00000"/>
                </a:solidFill>
                <a:latin typeface="Times New Roman" panose="02020603050405020304" pitchFamily="18" charset="0"/>
                <a:ea typeface="楷体_GB2312" pitchFamily="49" charset="-122"/>
              </a:rPr>
              <a:t>(</a:t>
            </a:r>
            <a:r>
              <a:rPr lang="en-US" altLang="zh-CN" sz="3000" b="1" i="1" dirty="0">
                <a:solidFill>
                  <a:srgbClr val="C00000"/>
                </a:solidFill>
                <a:latin typeface="Times New Roman" panose="02020603050405020304" pitchFamily="18" charset="0"/>
                <a:ea typeface="楷体_GB2312" pitchFamily="49" charset="-122"/>
              </a:rPr>
              <a:t>osmolarity</a:t>
            </a:r>
            <a:r>
              <a:rPr lang="zh-CN" altLang="en-US" sz="3000" b="1" dirty="0">
                <a:solidFill>
                  <a:srgbClr val="C00000"/>
                </a:solidFill>
                <a:latin typeface="Times New Roman" panose="02020603050405020304" pitchFamily="18" charset="0"/>
                <a:ea typeface="楷体_GB2312" pitchFamily="49" charset="-122"/>
              </a:rPr>
              <a:t>）</a:t>
            </a:r>
            <a:r>
              <a:rPr lang="zh-CN" altLang="en-US" sz="3000" b="1" dirty="0">
                <a:solidFill>
                  <a:srgbClr val="C00000"/>
                </a:solidFill>
                <a:latin typeface="Century Schoolbook" panose="02040604050505020304" pitchFamily="18" charset="0"/>
                <a:ea typeface="楷体_GB2312" pitchFamily="49" charset="-122"/>
              </a:rPr>
              <a:t>：</a:t>
            </a:r>
            <a:endParaRPr lang="zh-CN" altLang="en-US" sz="3000" b="1" dirty="0">
              <a:solidFill>
                <a:srgbClr val="C00000"/>
              </a:solidFill>
              <a:latin typeface="Century Schoolbook" panose="02040604050505020304" pitchFamily="18" charset="0"/>
              <a:ea typeface="楷体_GB2312" pitchFamily="49" charset="-122"/>
            </a:endParaRPr>
          </a:p>
        </p:txBody>
      </p:sp>
      <p:sp>
        <p:nvSpPr>
          <p:cNvPr id="204807" name="Text Box 7"/>
          <p:cNvSpPr txBox="1"/>
          <p:nvPr/>
        </p:nvSpPr>
        <p:spPr>
          <a:xfrm>
            <a:off x="500063" y="4800600"/>
            <a:ext cx="8001000" cy="1098550"/>
          </a:xfrm>
          <a:prstGeom prst="rect">
            <a:avLst/>
          </a:prstGeom>
          <a:noFill/>
          <a:ln w="9525">
            <a:noFill/>
          </a:ln>
        </p:spPr>
        <p:txBody>
          <a:bodyPr>
            <a:spAutoFit/>
          </a:bodyPr>
          <a:p>
            <a:pPr algn="just" eaLnBrk="1" hangingPunct="1">
              <a:lnSpc>
                <a:spcPct val="110000"/>
              </a:lnSpc>
              <a:spcBef>
                <a:spcPct val="5000"/>
              </a:spcBef>
            </a:pPr>
            <a:r>
              <a:rPr lang="en-US" altLang="zh-CN" sz="3000" b="1" dirty="0">
                <a:latin typeface="Century Schoolbook" panose="02040604050505020304" pitchFamily="18" charset="0"/>
                <a:ea typeface="楷体_GB2312" pitchFamily="49" charset="-122"/>
              </a:rPr>
              <a:t>        </a:t>
            </a:r>
            <a:r>
              <a:rPr lang="zh-CN" altLang="en-US" sz="3000" b="1" dirty="0">
                <a:latin typeface="Century Schoolbook" panose="02040604050505020304" pitchFamily="18" charset="0"/>
                <a:ea typeface="楷体_GB2312" pitchFamily="49" charset="-122"/>
              </a:rPr>
              <a:t>因此可以用</a:t>
            </a:r>
            <a:r>
              <a:rPr lang="zh-CN" altLang="en-US" sz="3000" b="1" dirty="0">
                <a:solidFill>
                  <a:srgbClr val="C00000"/>
                </a:solidFill>
                <a:latin typeface="Century Schoolbook" panose="02040604050505020304" pitchFamily="18" charset="0"/>
                <a:ea typeface="楷体_GB2312" pitchFamily="49" charset="-122"/>
              </a:rPr>
              <a:t>渗透活性物质的量浓度</a:t>
            </a:r>
            <a:r>
              <a:rPr lang="zh-CN" altLang="en-US" sz="3000" b="1" dirty="0">
                <a:latin typeface="Century Schoolbook" panose="02040604050505020304" pitchFamily="18" charset="0"/>
                <a:ea typeface="楷体_GB2312" pitchFamily="49" charset="-122"/>
              </a:rPr>
              <a:t>来衡量溶液的渗透压大小。</a:t>
            </a:r>
            <a:endParaRPr lang="zh-CN" altLang="en-US" sz="3000" b="1" dirty="0">
              <a:latin typeface="Century Schoolbook" panose="02040604050505020304"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4806"/>
                                        </p:tgtEl>
                                        <p:attrNameLst>
                                          <p:attrName>style.visibility</p:attrName>
                                        </p:attrNameLst>
                                      </p:cBhvr>
                                      <p:to>
                                        <p:strVal val="visible"/>
                                      </p:to>
                                    </p:set>
                                    <p:animEffect transition="in" filter="randombar(horizontal)">
                                      <p:cBhvr>
                                        <p:cTn id="7" dur="500"/>
                                        <p:tgtEl>
                                          <p:spTgt spid="20480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04804"/>
                                        </p:tgtEl>
                                        <p:attrNameLst>
                                          <p:attrName>style.visibility</p:attrName>
                                        </p:attrNameLst>
                                      </p:cBhvr>
                                      <p:to>
                                        <p:strVal val="visible"/>
                                      </p:to>
                                    </p:set>
                                    <p:animEffect transition="in" filter="randombar(horizontal)">
                                      <p:cBhvr>
                                        <p:cTn id="12" dur="500"/>
                                        <p:tgtEl>
                                          <p:spTgt spid="20480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04805"/>
                                        </p:tgtEl>
                                        <p:attrNameLst>
                                          <p:attrName>style.visibility</p:attrName>
                                        </p:attrNameLst>
                                      </p:cBhvr>
                                      <p:to>
                                        <p:strVal val="visible"/>
                                      </p:to>
                                    </p:set>
                                    <p:animEffect transition="in" filter="randombar(horizontal)">
                                      <p:cBhvr>
                                        <p:cTn id="17" dur="500"/>
                                        <p:tgtEl>
                                          <p:spTgt spid="20480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04807"/>
                                        </p:tgtEl>
                                        <p:attrNameLst>
                                          <p:attrName>style.visibility</p:attrName>
                                        </p:attrNameLst>
                                      </p:cBhvr>
                                      <p:to>
                                        <p:strVal val="visible"/>
                                      </p:to>
                                    </p:set>
                                    <p:animEffect transition="in" filter="randombar(horizontal)">
                                      <p:cBhvr>
                                        <p:cTn id="22" dur="500"/>
                                        <p:tgtEl>
                                          <p:spTgt spid="204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4" grpId="0"/>
      <p:bldP spid="204805" grpId="0"/>
      <p:bldP spid="204806" grpId="0"/>
      <p:bldP spid="20480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89091" name="灯片编号占位符 5"/>
          <p:cNvSpPr txBox="1">
            <a:spLocks noGrp="1"/>
          </p:cNvSpPr>
          <p:nvPr/>
        </p:nvSpPr>
        <p:spPr>
          <a:xfrm>
            <a:off x="8215313" y="5786438"/>
            <a:ext cx="439737"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89092" name="Text Box 2"/>
          <p:cNvSpPr txBox="1"/>
          <p:nvPr/>
        </p:nvSpPr>
        <p:spPr>
          <a:xfrm>
            <a:off x="-57150" y="655638"/>
            <a:ext cx="4991100" cy="633412"/>
          </a:xfrm>
          <a:prstGeom prst="rect">
            <a:avLst/>
          </a:prstGeom>
          <a:noFill/>
          <a:ln w="9525">
            <a:noFill/>
          </a:ln>
        </p:spPr>
        <p:txBody>
          <a:bodyPr>
            <a:spAutoFit/>
          </a:bodyPr>
          <a:p>
            <a:pPr algn="just" eaLnBrk="1" hangingPunct="1">
              <a:lnSpc>
                <a:spcPct val="110000"/>
              </a:lnSpc>
              <a:spcBef>
                <a:spcPct val="5000"/>
              </a:spcBef>
              <a:buNone/>
            </a:pPr>
            <a:r>
              <a:rPr lang="en-US" altLang="zh-CN" sz="3200" b="1" dirty="0">
                <a:solidFill>
                  <a:srgbClr val="FF0000"/>
                </a:solidFill>
                <a:latin typeface="Century Schoolbook" panose="02040604050505020304" pitchFamily="18" charset="0"/>
                <a:ea typeface="楷体_GB2312" pitchFamily="49" charset="-122"/>
              </a:rPr>
              <a:t>   </a:t>
            </a:r>
            <a:r>
              <a:rPr lang="zh-CN" altLang="en-US" sz="3200" b="1" dirty="0">
                <a:solidFill>
                  <a:srgbClr val="000066"/>
                </a:solidFill>
                <a:latin typeface="Century Schoolbook" panose="02040604050505020304" pitchFamily="18" charset="0"/>
                <a:ea typeface="楷体_GB2312" pitchFamily="49" charset="-122"/>
              </a:rPr>
              <a:t>渗透浓度</a:t>
            </a:r>
            <a:r>
              <a:rPr lang="en-US" altLang="zh-CN" sz="3200" b="1" dirty="0">
                <a:solidFill>
                  <a:srgbClr val="000066"/>
                </a:solidFill>
                <a:latin typeface="Times New Roman" panose="02020603050405020304" pitchFamily="18" charset="0"/>
                <a:ea typeface="楷体_GB2312" pitchFamily="49" charset="-122"/>
              </a:rPr>
              <a:t>(osmolarity</a:t>
            </a:r>
            <a:r>
              <a:rPr lang="zh-CN" altLang="en-US" sz="3200" b="1" dirty="0">
                <a:solidFill>
                  <a:srgbClr val="000066"/>
                </a:solidFill>
                <a:latin typeface="Times New Roman" panose="02020603050405020304" pitchFamily="18" charset="0"/>
                <a:ea typeface="楷体_GB2312" pitchFamily="49" charset="-122"/>
              </a:rPr>
              <a:t>）</a:t>
            </a:r>
            <a:r>
              <a:rPr lang="zh-CN" altLang="en-US" sz="3200" b="1" dirty="0">
                <a:solidFill>
                  <a:srgbClr val="000066"/>
                </a:solidFill>
                <a:latin typeface="Century Schoolbook" panose="02040604050505020304" pitchFamily="18" charset="0"/>
                <a:ea typeface="楷体_GB2312" pitchFamily="49" charset="-122"/>
              </a:rPr>
              <a:t>：</a:t>
            </a:r>
            <a:endParaRPr lang="zh-CN" altLang="en-US" sz="3200" b="1" dirty="0">
              <a:solidFill>
                <a:srgbClr val="000066"/>
              </a:solidFill>
              <a:latin typeface="Century Schoolbook" panose="02040604050505020304" pitchFamily="18" charset="0"/>
              <a:ea typeface="楷体_GB2312" pitchFamily="49" charset="-122"/>
            </a:endParaRPr>
          </a:p>
        </p:txBody>
      </p:sp>
      <p:sp>
        <p:nvSpPr>
          <p:cNvPr id="89093" name="Text Box 3"/>
          <p:cNvSpPr txBox="1"/>
          <p:nvPr/>
        </p:nvSpPr>
        <p:spPr>
          <a:xfrm>
            <a:off x="500063" y="1428750"/>
            <a:ext cx="7848600" cy="1701800"/>
          </a:xfrm>
          <a:prstGeom prst="rect">
            <a:avLst/>
          </a:prstGeom>
          <a:noFill/>
          <a:ln w="9525">
            <a:noFill/>
          </a:ln>
        </p:spPr>
        <p:txBody>
          <a:bodyPr>
            <a:spAutoFit/>
          </a:bodyPr>
          <a:p>
            <a:pPr algn="just" eaLnBrk="1" hangingPunct="1">
              <a:lnSpc>
                <a:spcPct val="110000"/>
              </a:lnSpc>
              <a:spcBef>
                <a:spcPct val="5000"/>
              </a:spcBef>
            </a:pPr>
            <a:r>
              <a:rPr lang="en-US" altLang="zh-CN" sz="3200" b="1" dirty="0">
                <a:latin typeface="Century Schoolbook" panose="02040604050505020304" pitchFamily="18" charset="0"/>
                <a:ea typeface="楷体_GB2312" pitchFamily="49" charset="-122"/>
              </a:rPr>
              <a:t>         </a:t>
            </a:r>
            <a:r>
              <a:rPr lang="zh-CN" altLang="en-US" sz="3200" b="1" dirty="0">
                <a:latin typeface="Century Schoolbook" panose="02040604050505020304" pitchFamily="18" charset="0"/>
                <a:ea typeface="楷体_GB2312" pitchFamily="49" charset="-122"/>
              </a:rPr>
              <a:t>所谓渗透浓度就是渗透活性物质的物质的量除以溶液的体积。即渗透活性物质的总浓度。</a:t>
            </a:r>
            <a:endParaRPr lang="zh-CN" altLang="en-US" sz="3200" b="1" dirty="0">
              <a:latin typeface="Century Schoolbook" panose="02040604050505020304" pitchFamily="18" charset="0"/>
              <a:ea typeface="楷体_GB2312" pitchFamily="49" charset="-122"/>
            </a:endParaRPr>
          </a:p>
        </p:txBody>
      </p:sp>
      <p:sp>
        <p:nvSpPr>
          <p:cNvPr id="205828" name="Rectangle 4"/>
          <p:cNvSpPr/>
          <p:nvPr/>
        </p:nvSpPr>
        <p:spPr>
          <a:xfrm>
            <a:off x="2268538" y="3206750"/>
            <a:ext cx="4856162" cy="1382713"/>
          </a:xfrm>
          <a:prstGeom prst="rect">
            <a:avLst/>
          </a:prstGeom>
          <a:noFill/>
          <a:ln w="9525">
            <a:noFill/>
          </a:ln>
        </p:spPr>
        <p:txBody>
          <a:bodyPr wrap="none">
            <a:spAutoFit/>
          </a:bodyPr>
          <a:p>
            <a:pPr eaLnBrk="1" hangingPunct="1">
              <a:lnSpc>
                <a:spcPct val="130000"/>
              </a:lnSpc>
              <a:spcBef>
                <a:spcPct val="5000"/>
              </a:spcBef>
            </a:pPr>
            <a:r>
              <a:rPr lang="zh-CN" altLang="en-US" sz="3200" b="1" dirty="0">
                <a:latin typeface="Century Schoolbook" panose="02040604050505020304" pitchFamily="18" charset="0"/>
                <a:ea typeface="隶书" panose="02010509060101010101" pitchFamily="49" charset="-122"/>
              </a:rPr>
              <a:t>符号：</a:t>
            </a:r>
            <a:r>
              <a:rPr lang="en-US" altLang="zh-CN" sz="3200" b="1" i="1" dirty="0">
                <a:solidFill>
                  <a:srgbClr val="FF0000"/>
                </a:solidFill>
                <a:latin typeface="Century Schoolbook" panose="02040604050505020304" pitchFamily="18" charset="0"/>
                <a:ea typeface="隶书" panose="02010509060101010101" pitchFamily="49" charset="-122"/>
              </a:rPr>
              <a:t>c</a:t>
            </a:r>
            <a:r>
              <a:rPr lang="en-US" altLang="zh-CN" sz="3200" b="1" baseline="-25000" dirty="0">
                <a:solidFill>
                  <a:srgbClr val="FF0000"/>
                </a:solidFill>
                <a:latin typeface="Century Schoolbook" panose="02040604050505020304" pitchFamily="18" charset="0"/>
                <a:ea typeface="隶书" panose="02010509060101010101" pitchFamily="49" charset="-122"/>
              </a:rPr>
              <a:t>os</a:t>
            </a:r>
            <a:endParaRPr lang="en-US" altLang="zh-CN" sz="3200" b="1" dirty="0">
              <a:solidFill>
                <a:srgbClr val="FF0000"/>
              </a:solidFill>
              <a:latin typeface="Century Schoolbook" panose="02040604050505020304" pitchFamily="18" charset="0"/>
              <a:ea typeface="隶书" panose="02010509060101010101" pitchFamily="49" charset="-122"/>
            </a:endParaRPr>
          </a:p>
          <a:p>
            <a:pPr eaLnBrk="1" hangingPunct="1">
              <a:lnSpc>
                <a:spcPct val="130000"/>
              </a:lnSpc>
              <a:spcBef>
                <a:spcPct val="5000"/>
              </a:spcBef>
            </a:pPr>
            <a:r>
              <a:rPr lang="zh-CN" altLang="en-US" sz="3200" b="1" dirty="0">
                <a:latin typeface="Century Schoolbook" panose="02040604050505020304" pitchFamily="18" charset="0"/>
                <a:ea typeface="隶书" panose="02010509060101010101" pitchFamily="49" charset="-122"/>
              </a:rPr>
              <a:t>单位：</a:t>
            </a:r>
            <a:r>
              <a:rPr lang="en-US" altLang="zh-CN" sz="3200" b="1" dirty="0">
                <a:solidFill>
                  <a:srgbClr val="FF0000"/>
                </a:solidFill>
                <a:latin typeface="Century Schoolbook" panose="02040604050505020304" pitchFamily="18" charset="0"/>
                <a:ea typeface="隶书" panose="02010509060101010101" pitchFamily="49" charset="-122"/>
              </a:rPr>
              <a:t>mol· L</a:t>
            </a:r>
            <a:r>
              <a:rPr lang="en-US" altLang="zh-CN" sz="3200" b="1" baseline="30000" dirty="0">
                <a:solidFill>
                  <a:srgbClr val="FF0000"/>
                </a:solidFill>
                <a:latin typeface="Century Schoolbook" panose="02040604050505020304" pitchFamily="18" charset="0"/>
                <a:ea typeface="隶书" panose="02010509060101010101" pitchFamily="49" charset="-122"/>
              </a:rPr>
              <a:t>-1</a:t>
            </a:r>
            <a:r>
              <a:rPr lang="zh-CN" altLang="en-US" sz="3200" b="1" dirty="0">
                <a:solidFill>
                  <a:srgbClr val="FF0000"/>
                </a:solidFill>
                <a:latin typeface="Century Schoolbook" panose="02040604050505020304" pitchFamily="18" charset="0"/>
                <a:ea typeface="隶书" panose="02010509060101010101" pitchFamily="49" charset="-122"/>
              </a:rPr>
              <a:t>或</a:t>
            </a:r>
            <a:r>
              <a:rPr lang="en-US" altLang="zh-CN" sz="3200" b="1" dirty="0">
                <a:solidFill>
                  <a:srgbClr val="FF0000"/>
                </a:solidFill>
                <a:latin typeface="Century Schoolbook" panose="02040604050505020304" pitchFamily="18" charset="0"/>
                <a:ea typeface="隶书" panose="02010509060101010101" pitchFamily="49" charset="-122"/>
              </a:rPr>
              <a:t>mmol· L</a:t>
            </a:r>
            <a:r>
              <a:rPr lang="en-US" altLang="zh-CN" sz="3200" b="1" baseline="30000" dirty="0">
                <a:solidFill>
                  <a:srgbClr val="FF0000"/>
                </a:solidFill>
                <a:latin typeface="Century Schoolbook" panose="02040604050505020304" pitchFamily="18" charset="0"/>
                <a:ea typeface="隶书" panose="02010509060101010101" pitchFamily="49" charset="-122"/>
              </a:rPr>
              <a:t>-1</a:t>
            </a:r>
            <a:endParaRPr lang="en-US" altLang="zh-CN" sz="3200" b="1" dirty="0">
              <a:solidFill>
                <a:srgbClr val="FF0000"/>
              </a:solidFill>
              <a:latin typeface="Century Schoolbook" panose="02040604050505020304" pitchFamily="18" charset="0"/>
              <a:ea typeface="隶书" panose="02010509060101010101" pitchFamily="49" charset="-122"/>
            </a:endParaRPr>
          </a:p>
        </p:txBody>
      </p:sp>
      <p:sp>
        <p:nvSpPr>
          <p:cNvPr id="205829" name="Text Box 5"/>
          <p:cNvSpPr txBox="1"/>
          <p:nvPr/>
        </p:nvSpPr>
        <p:spPr>
          <a:xfrm>
            <a:off x="538163" y="4837113"/>
            <a:ext cx="7772400" cy="1143000"/>
          </a:xfrm>
          <a:prstGeom prst="rect">
            <a:avLst/>
          </a:prstGeom>
          <a:noFill/>
          <a:ln w="9525">
            <a:noFill/>
          </a:ln>
        </p:spPr>
        <p:txBody>
          <a:bodyPr>
            <a:spAutoFit/>
          </a:bodyPr>
          <a:p>
            <a:pPr algn="just" eaLnBrk="1" hangingPunct="1">
              <a:lnSpc>
                <a:spcPct val="120000"/>
              </a:lnSpc>
              <a:spcBef>
                <a:spcPct val="5000"/>
              </a:spcBef>
            </a:pPr>
            <a:r>
              <a:rPr lang="en-US" altLang="zh-CN" sz="3000" b="1" dirty="0">
                <a:latin typeface="Century Schoolbook" panose="02040604050505020304" pitchFamily="18" charset="0"/>
                <a:ea typeface="楷体_GB2312" pitchFamily="49" charset="-122"/>
              </a:rPr>
              <a:t>       </a:t>
            </a:r>
            <a:r>
              <a:rPr lang="zh-CN" altLang="en-US" sz="3000" b="1" dirty="0">
                <a:latin typeface="Century Schoolbook" panose="02040604050505020304" pitchFamily="18" charset="0"/>
                <a:ea typeface="楷体_GB2312" pitchFamily="49" charset="-122"/>
              </a:rPr>
              <a:t>表</a:t>
            </a:r>
            <a:r>
              <a:rPr lang="en-US" altLang="zh-CN" sz="3000" b="1" dirty="0">
                <a:latin typeface="Century Schoolbook" panose="02040604050505020304" pitchFamily="18" charset="0"/>
                <a:ea typeface="楷体_GB2312" pitchFamily="49" charset="-122"/>
              </a:rPr>
              <a:t>2-4</a:t>
            </a:r>
            <a:r>
              <a:rPr lang="zh-CN" altLang="en-US" sz="3000" b="1" dirty="0">
                <a:latin typeface="Century Schoolbook" panose="02040604050505020304" pitchFamily="18" charset="0"/>
                <a:ea typeface="楷体_GB2312" pitchFamily="49" charset="-122"/>
              </a:rPr>
              <a:t>列出了正常人血浆、组织间液和细胞内液中各种渗透活性物质的渗透浓度。</a:t>
            </a:r>
            <a:endParaRPr lang="zh-CN" altLang="en-US" sz="3000" b="1" dirty="0">
              <a:solidFill>
                <a:schemeClr val="accent2"/>
              </a:solidFill>
              <a:latin typeface="Century Schoolbook" panose="02040604050505020304"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05828"/>
                                        </p:tgtEl>
                                        <p:attrNameLst>
                                          <p:attrName>style.visibility</p:attrName>
                                        </p:attrNameLst>
                                      </p:cBhvr>
                                      <p:to>
                                        <p:strVal val="visible"/>
                                      </p:to>
                                    </p:set>
                                    <p:animEffect transition="in" filter="barn(outHorizontal)">
                                      <p:cBhvr>
                                        <p:cTn id="7" dur="500"/>
                                        <p:tgtEl>
                                          <p:spTgt spid="2058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05829"/>
                                        </p:tgtEl>
                                        <p:attrNameLst>
                                          <p:attrName>style.visibility</p:attrName>
                                        </p:attrNameLst>
                                      </p:cBhvr>
                                      <p:to>
                                        <p:strVal val="visible"/>
                                      </p:to>
                                    </p:set>
                                    <p:animEffect transition="in" filter="barn(inHorizontal)">
                                      <p:cBhvr>
                                        <p:cTn id="12" dur="500"/>
                                        <p:tgtEl>
                                          <p:spTgt spid="205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p:bldP spid="2058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Text Box 22"/>
          <p:cNvSpPr txBox="1"/>
          <p:nvPr/>
        </p:nvSpPr>
        <p:spPr>
          <a:xfrm>
            <a:off x="1600200" y="1447800"/>
            <a:ext cx="4800600" cy="873125"/>
          </a:xfrm>
          <a:prstGeom prst="rect">
            <a:avLst/>
          </a:prstGeom>
          <a:noFill/>
          <a:ln w="9525">
            <a:noFill/>
          </a:ln>
        </p:spPr>
        <p:txBody>
          <a:bodyPr>
            <a:spAutoFit/>
          </a:bodyPr>
          <a:p>
            <a:pPr eaLnBrk="1" hangingPunct="1">
              <a:lnSpc>
                <a:spcPct val="80000"/>
              </a:lnSpc>
            </a:pPr>
            <a:r>
              <a:rPr lang="zh-CN" altLang="en-US" sz="3200" b="1" dirty="0">
                <a:solidFill>
                  <a:schemeClr val="accent2"/>
                </a:solidFill>
                <a:latin typeface="Verdana" panose="020B0604030504040204" pitchFamily="34" charset="0"/>
                <a:ea typeface="华文新魏" panose="02010800040101010101" pitchFamily="2" charset="-122"/>
              </a:rPr>
              <a:t>正常人体血浆的渗透浓度</a:t>
            </a:r>
            <a:endParaRPr lang="zh-CN" altLang="en-US" sz="3200" b="1" dirty="0">
              <a:solidFill>
                <a:schemeClr val="accent2"/>
              </a:solidFill>
              <a:latin typeface="Verdana" panose="020B0604030504040204" pitchFamily="34" charset="0"/>
              <a:ea typeface="华文新魏" panose="02010800040101010101" pitchFamily="2" charset="-122"/>
            </a:endParaRPr>
          </a:p>
          <a:p>
            <a:pPr eaLnBrk="1" hangingPunct="1">
              <a:lnSpc>
                <a:spcPct val="80000"/>
              </a:lnSpc>
            </a:pPr>
            <a:r>
              <a:rPr lang="zh-CN" altLang="en-US" sz="3200" b="1" dirty="0">
                <a:solidFill>
                  <a:schemeClr val="accent2"/>
                </a:solidFill>
                <a:latin typeface="Times New Roman" panose="02020603050405020304" pitchFamily="18" charset="0"/>
                <a:ea typeface="华文新魏" panose="02010800040101010101" pitchFamily="2" charset="-122"/>
              </a:rPr>
              <a:t>      </a:t>
            </a:r>
            <a:r>
              <a:rPr lang="en-US" altLang="zh-CN" sz="3200" b="1" dirty="0">
                <a:solidFill>
                  <a:srgbClr val="0000FF"/>
                </a:solidFill>
                <a:latin typeface="Times New Roman" panose="02020603050405020304" pitchFamily="18" charset="0"/>
                <a:ea typeface="华文新魏" panose="02010800040101010101" pitchFamily="2" charset="-122"/>
              </a:rPr>
              <a:t>(280~~320mmol/L)</a:t>
            </a:r>
            <a:endParaRPr lang="en-US" altLang="zh-CN" sz="3200" b="1" dirty="0">
              <a:solidFill>
                <a:srgbClr val="0000FF"/>
              </a:solidFill>
              <a:latin typeface="Times New Roman" panose="02020603050405020304" pitchFamily="18" charset="0"/>
              <a:ea typeface="华文新魏" panose="02010800040101010101" pitchFamily="2" charset="-122"/>
            </a:endParaRPr>
          </a:p>
        </p:txBody>
      </p:sp>
      <p:sp>
        <p:nvSpPr>
          <p:cNvPr id="56351" name="Text Box 31"/>
          <p:cNvSpPr txBox="1">
            <a:spLocks noChangeArrowheads="1"/>
          </p:cNvSpPr>
          <p:nvPr/>
        </p:nvSpPr>
        <p:spPr bwMode="auto">
          <a:xfrm>
            <a:off x="3095625" y="4181475"/>
            <a:ext cx="1524000" cy="457200"/>
          </a:xfrm>
          <a:prstGeom prst="rect">
            <a:avLst/>
          </a:prstGeom>
          <a:solidFill>
            <a:schemeClr val="accent1">
              <a:alpha val="0"/>
            </a:schemeClr>
          </a:solid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0" lang="zh-CN" altLang="en-US" sz="2400" b="1" kern="1200" cap="none" spc="0" normalizeH="0" baseline="0" noProof="0" dirty="0">
                <a:solidFill>
                  <a:srgbClr val="7030A0"/>
                </a:solidFill>
                <a:effectLst>
                  <a:outerShdw blurRad="38100" dist="38100" dir="2700000" algn="tl">
                    <a:srgbClr val="FFFFFF"/>
                  </a:outerShdw>
                </a:effectLst>
                <a:latin typeface="+mn-lt"/>
                <a:ea typeface="+mn-ea"/>
                <a:cs typeface="+mn-cs"/>
              </a:rPr>
              <a:t>等渗溶液</a:t>
            </a:r>
            <a:endParaRPr kumimoji="0" lang="zh-CN" altLang="en-US" sz="2400" b="1" kern="1200" cap="none" spc="0" normalizeH="0" baseline="0" noProof="0" dirty="0">
              <a:solidFill>
                <a:srgbClr val="7030A0"/>
              </a:solidFill>
              <a:effectLst>
                <a:outerShdw blurRad="38100" dist="38100" dir="2700000" algn="tl">
                  <a:srgbClr val="FFFFFF"/>
                </a:outerShdw>
              </a:effectLst>
              <a:latin typeface="+mn-lt"/>
              <a:ea typeface="+mn-ea"/>
              <a:cs typeface="+mn-cs"/>
            </a:endParaRPr>
          </a:p>
        </p:txBody>
      </p:sp>
      <p:grpSp>
        <p:nvGrpSpPr>
          <p:cNvPr id="2" name="Group 37"/>
          <p:cNvGrpSpPr/>
          <p:nvPr/>
        </p:nvGrpSpPr>
        <p:grpSpPr>
          <a:xfrm>
            <a:off x="504825" y="4486275"/>
            <a:ext cx="8153400" cy="731838"/>
            <a:chOff x="624" y="2903"/>
            <a:chExt cx="5136" cy="461"/>
          </a:xfrm>
        </p:grpSpPr>
        <p:grpSp>
          <p:nvGrpSpPr>
            <p:cNvPr id="91149" name="Group 20"/>
            <p:cNvGrpSpPr/>
            <p:nvPr/>
          </p:nvGrpSpPr>
          <p:grpSpPr>
            <a:xfrm>
              <a:off x="624" y="2903"/>
              <a:ext cx="4464" cy="96"/>
              <a:chOff x="528" y="2400"/>
              <a:chExt cx="4464" cy="96"/>
            </a:xfrm>
          </p:grpSpPr>
          <p:sp>
            <p:nvSpPr>
              <p:cNvPr id="91153" name="Line 11"/>
              <p:cNvSpPr/>
              <p:nvPr/>
            </p:nvSpPr>
            <p:spPr>
              <a:xfrm>
                <a:off x="528" y="2496"/>
                <a:ext cx="4464" cy="0"/>
              </a:xfrm>
              <a:prstGeom prst="line">
                <a:avLst/>
              </a:prstGeom>
              <a:ln w="38100" cap="flat" cmpd="sng">
                <a:solidFill>
                  <a:schemeClr val="tx1"/>
                </a:solidFill>
                <a:prstDash val="solid"/>
                <a:headEnd type="none" w="med" len="med"/>
                <a:tailEnd type="triangle" w="med" len="med"/>
              </a:ln>
            </p:spPr>
          </p:sp>
          <p:sp>
            <p:nvSpPr>
              <p:cNvPr id="91154" name="Line 13"/>
              <p:cNvSpPr/>
              <p:nvPr/>
            </p:nvSpPr>
            <p:spPr>
              <a:xfrm flipH="1">
                <a:off x="1774" y="2400"/>
                <a:ext cx="9" cy="78"/>
              </a:xfrm>
              <a:prstGeom prst="line">
                <a:avLst/>
              </a:prstGeom>
              <a:ln w="38100" cap="flat" cmpd="sng">
                <a:solidFill>
                  <a:schemeClr val="tx1"/>
                </a:solidFill>
                <a:prstDash val="solid"/>
                <a:headEnd type="none" w="med" len="med"/>
                <a:tailEnd type="none" w="med" len="med"/>
              </a:ln>
            </p:spPr>
          </p:sp>
          <p:sp>
            <p:nvSpPr>
              <p:cNvPr id="91155" name="Line 15"/>
              <p:cNvSpPr/>
              <p:nvPr/>
            </p:nvSpPr>
            <p:spPr>
              <a:xfrm flipH="1">
                <a:off x="3379" y="2413"/>
                <a:ext cx="9" cy="78"/>
              </a:xfrm>
              <a:prstGeom prst="line">
                <a:avLst/>
              </a:prstGeom>
              <a:ln w="38100" cap="flat" cmpd="sng">
                <a:solidFill>
                  <a:schemeClr val="tx1"/>
                </a:solidFill>
                <a:prstDash val="solid"/>
                <a:headEnd type="none" w="med" len="med"/>
                <a:tailEnd type="none" w="med" len="med"/>
              </a:ln>
            </p:spPr>
          </p:sp>
        </p:grpSp>
        <p:sp>
          <p:nvSpPr>
            <p:cNvPr id="91150" name="Text Box 17"/>
            <p:cNvSpPr txBox="1"/>
            <p:nvPr/>
          </p:nvSpPr>
          <p:spPr>
            <a:xfrm>
              <a:off x="4560" y="2999"/>
              <a:ext cx="1200" cy="365"/>
            </a:xfrm>
            <a:prstGeom prst="rect">
              <a:avLst/>
            </a:prstGeom>
            <a:noFill/>
            <a:ln w="9525">
              <a:noFill/>
            </a:ln>
          </p:spPr>
          <p:txBody>
            <a:bodyPr>
              <a:spAutoFit/>
            </a:bodyPr>
            <a:p>
              <a:pPr eaLnBrk="1" hangingPunct="1">
                <a:spcBef>
                  <a:spcPct val="50000"/>
                </a:spcBef>
                <a:buNone/>
              </a:pPr>
              <a:r>
                <a:rPr lang="en-US" altLang="zh-CN" sz="3200" b="1" dirty="0">
                  <a:latin typeface="Times New Roman" panose="02020603050405020304" pitchFamily="18" charset="0"/>
                  <a:ea typeface="楷体_GB2312" pitchFamily="49" charset="-122"/>
                  <a:sym typeface="Symbol" panose="05050102010706020507" pitchFamily="18" charset="2"/>
                </a:rPr>
                <a:t>c</a:t>
              </a:r>
              <a:r>
                <a:rPr lang="en-US" altLang="zh-CN" sz="3200" b="1" baseline="-12000" dirty="0">
                  <a:latin typeface="Times New Roman" panose="02020603050405020304" pitchFamily="18" charset="0"/>
                  <a:ea typeface="楷体_GB2312" pitchFamily="49" charset="-122"/>
                  <a:sym typeface="Symbol" panose="05050102010706020507" pitchFamily="18" charset="2"/>
                </a:rPr>
                <a:t>os</a:t>
              </a:r>
              <a:r>
                <a:rPr lang="en-US" altLang="zh-CN" b="1" dirty="0">
                  <a:latin typeface="Times New Roman" panose="02020603050405020304" pitchFamily="18" charset="0"/>
                  <a:ea typeface="楷体_GB2312" pitchFamily="49" charset="-122"/>
                  <a:sym typeface="Symbol" panose="05050102010706020507" pitchFamily="18" charset="2"/>
                </a:rPr>
                <a:t>(</a:t>
              </a:r>
              <a:r>
                <a:rPr lang="en-US" altLang="zh-CN" b="1" dirty="0">
                  <a:latin typeface="Times New Roman" panose="02020603050405020304" pitchFamily="18" charset="0"/>
                  <a:ea typeface="楷体_GB2312" pitchFamily="49" charset="-122"/>
                </a:rPr>
                <a:t>mmol/L)</a:t>
              </a:r>
              <a:endParaRPr lang="en-US" altLang="zh-CN" b="1" dirty="0">
                <a:latin typeface="Times New Roman" panose="02020603050405020304" pitchFamily="18" charset="0"/>
                <a:ea typeface="楷体_GB2312" pitchFamily="49" charset="-122"/>
              </a:endParaRPr>
            </a:p>
          </p:txBody>
        </p:sp>
        <p:sp>
          <p:nvSpPr>
            <p:cNvPr id="91151" name="Rectangle 18"/>
            <p:cNvSpPr/>
            <p:nvPr/>
          </p:nvSpPr>
          <p:spPr>
            <a:xfrm>
              <a:off x="1680" y="2999"/>
              <a:ext cx="407" cy="291"/>
            </a:xfrm>
            <a:prstGeom prst="rect">
              <a:avLst/>
            </a:prstGeom>
            <a:noFill/>
            <a:ln w="9525">
              <a:noFill/>
            </a:ln>
          </p:spPr>
          <p:txBody>
            <a:bodyPr wrap="none">
              <a:spAutoFit/>
            </a:bodyPr>
            <a:p>
              <a:pPr eaLnBrk="1" hangingPunct="1">
                <a:buNone/>
              </a:pPr>
              <a:r>
                <a:rPr lang="en-US" altLang="zh-CN" sz="2400" b="1" dirty="0">
                  <a:solidFill>
                    <a:srgbClr val="FF3300"/>
                  </a:solidFill>
                  <a:latin typeface="Times New Roman" panose="02020603050405020304" pitchFamily="18" charset="0"/>
                  <a:ea typeface="楷体_GB2312" pitchFamily="49" charset="-122"/>
                </a:rPr>
                <a:t>280</a:t>
              </a:r>
              <a:endParaRPr lang="en-US" altLang="zh-CN" sz="2400" b="1" dirty="0">
                <a:solidFill>
                  <a:srgbClr val="FF3300"/>
                </a:solidFill>
                <a:latin typeface="Times New Roman" panose="02020603050405020304" pitchFamily="18" charset="0"/>
                <a:ea typeface="楷体_GB2312" pitchFamily="49" charset="-122"/>
              </a:endParaRPr>
            </a:p>
          </p:txBody>
        </p:sp>
        <p:sp>
          <p:nvSpPr>
            <p:cNvPr id="91152" name="Rectangle 19"/>
            <p:cNvSpPr/>
            <p:nvPr/>
          </p:nvSpPr>
          <p:spPr>
            <a:xfrm>
              <a:off x="3221" y="2999"/>
              <a:ext cx="407" cy="291"/>
            </a:xfrm>
            <a:prstGeom prst="rect">
              <a:avLst/>
            </a:prstGeom>
            <a:noFill/>
            <a:ln w="9525">
              <a:noFill/>
            </a:ln>
          </p:spPr>
          <p:txBody>
            <a:bodyPr wrap="none">
              <a:spAutoFit/>
            </a:bodyPr>
            <a:p>
              <a:pPr eaLnBrk="1" hangingPunct="1">
                <a:buNone/>
              </a:pPr>
              <a:r>
                <a:rPr lang="en-US" altLang="zh-CN" sz="2400" b="1" dirty="0">
                  <a:solidFill>
                    <a:srgbClr val="FF3300"/>
                  </a:solidFill>
                  <a:latin typeface="Times New Roman" panose="02020603050405020304" pitchFamily="18" charset="0"/>
                  <a:ea typeface="楷体_GB2312" pitchFamily="49" charset="-122"/>
                </a:rPr>
                <a:t>320</a:t>
              </a:r>
              <a:endParaRPr lang="en-US" altLang="zh-CN" sz="2400" b="1" dirty="0">
                <a:solidFill>
                  <a:srgbClr val="FF3300"/>
                </a:solidFill>
                <a:latin typeface="Times New Roman" panose="02020603050405020304" pitchFamily="18" charset="0"/>
                <a:ea typeface="楷体_GB2312" pitchFamily="49" charset="-122"/>
              </a:endParaRPr>
            </a:p>
          </p:txBody>
        </p:sp>
      </p:grpSp>
      <p:sp>
        <p:nvSpPr>
          <p:cNvPr id="56349" name="Arc 29"/>
          <p:cNvSpPr/>
          <p:nvPr/>
        </p:nvSpPr>
        <p:spPr>
          <a:xfrm rot="10800000" flipH="1" flipV="1">
            <a:off x="5051425" y="4068763"/>
            <a:ext cx="2338388" cy="504825"/>
          </a:xfrm>
          <a:custGeom>
            <a:avLst/>
            <a:gdLst>
              <a:gd name="txL" fmla="*/ 0 w 25729"/>
              <a:gd name="txT" fmla="*/ 0 h 21600"/>
              <a:gd name="txR" fmla="*/ 25729 w 25729"/>
              <a:gd name="txB" fmla="*/ 21600 h 21600"/>
            </a:gdLst>
            <a:ahLst/>
            <a:cxnLst>
              <a:cxn ang="0">
                <a:pos x="0" y="2147483646"/>
              </a:cxn>
              <a:cxn ang="0">
                <a:pos x="2147483646" y="2147483646"/>
              </a:cxn>
              <a:cxn ang="0">
                <a:pos x="2147483646" y="2147483646"/>
              </a:cxn>
            </a:cxnLst>
            <a:rect l="txL" t="txT" r="txR" b="txB"/>
            <a:pathLst>
              <a:path w="25729" h="21600" fill="none">
                <a:moveTo>
                  <a:pt x="-1" y="20744"/>
                </a:moveTo>
                <a:cubicBezTo>
                  <a:pt x="458" y="9157"/>
                  <a:pt x="9986" y="-1"/>
                  <a:pt x="21583" y="0"/>
                </a:cubicBezTo>
                <a:cubicBezTo>
                  <a:pt x="22974" y="0"/>
                  <a:pt x="24363" y="134"/>
                  <a:pt x="25729" y="401"/>
                </a:cubicBezTo>
              </a:path>
              <a:path w="25729" h="21600" stroke="0">
                <a:moveTo>
                  <a:pt x="-1" y="20744"/>
                </a:moveTo>
                <a:cubicBezTo>
                  <a:pt x="458" y="9157"/>
                  <a:pt x="9986" y="-1"/>
                  <a:pt x="21583" y="0"/>
                </a:cubicBezTo>
                <a:cubicBezTo>
                  <a:pt x="22974" y="0"/>
                  <a:pt x="24363" y="134"/>
                  <a:pt x="25729" y="401"/>
                </a:cubicBezTo>
                <a:lnTo>
                  <a:pt x="21583" y="21600"/>
                </a:lnTo>
                <a:lnTo>
                  <a:pt x="-1" y="20744"/>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56350" name="Arc 30"/>
          <p:cNvSpPr/>
          <p:nvPr/>
        </p:nvSpPr>
        <p:spPr>
          <a:xfrm rot="10800000" flipH="1" flipV="1">
            <a:off x="2498725" y="3992563"/>
            <a:ext cx="2513013" cy="569912"/>
          </a:xfrm>
          <a:custGeom>
            <a:avLst/>
            <a:gdLst>
              <a:gd name="txL" fmla="*/ 0 w 43190"/>
              <a:gd name="txT" fmla="*/ 0 h 23108"/>
              <a:gd name="txR" fmla="*/ 43190 w 43190"/>
              <a:gd name="txB" fmla="*/ 23108 h 23108"/>
            </a:gdLst>
            <a:ahLst/>
            <a:cxnLst>
              <a:cxn ang="0">
                <a:pos x="0" y="2147483646"/>
              </a:cxn>
              <a:cxn ang="0">
                <a:pos x="2147483646" y="2147483646"/>
              </a:cxn>
              <a:cxn ang="0">
                <a:pos x="2147483646" y="2147483646"/>
              </a:cxn>
            </a:cxnLst>
            <a:rect l="txL" t="txT" r="txR" b="txB"/>
            <a:pathLst>
              <a:path w="43190" h="23108" fill="none">
                <a:moveTo>
                  <a:pt x="0" y="20938"/>
                </a:moveTo>
                <a:cubicBezTo>
                  <a:pt x="357" y="9271"/>
                  <a:pt x="9918" y="-1"/>
                  <a:pt x="21590" y="0"/>
                </a:cubicBezTo>
                <a:cubicBezTo>
                  <a:pt x="33519" y="0"/>
                  <a:pt x="43190" y="9670"/>
                  <a:pt x="43190" y="21600"/>
                </a:cubicBezTo>
                <a:cubicBezTo>
                  <a:pt x="43190" y="22103"/>
                  <a:pt x="43172" y="22606"/>
                  <a:pt x="43137" y="23108"/>
                </a:cubicBezTo>
              </a:path>
              <a:path w="43190" h="23108" stroke="0">
                <a:moveTo>
                  <a:pt x="0" y="20938"/>
                </a:moveTo>
                <a:cubicBezTo>
                  <a:pt x="357" y="9271"/>
                  <a:pt x="9918" y="-1"/>
                  <a:pt x="21590" y="0"/>
                </a:cubicBezTo>
                <a:cubicBezTo>
                  <a:pt x="33519" y="0"/>
                  <a:pt x="43190" y="9670"/>
                  <a:pt x="43190" y="21600"/>
                </a:cubicBezTo>
                <a:cubicBezTo>
                  <a:pt x="43190" y="22103"/>
                  <a:pt x="43172" y="22606"/>
                  <a:pt x="43137" y="23108"/>
                </a:cubicBezTo>
                <a:lnTo>
                  <a:pt x="21590" y="21600"/>
                </a:lnTo>
                <a:lnTo>
                  <a:pt x="0" y="20938"/>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56352" name="Text Box 32"/>
          <p:cNvSpPr txBox="1">
            <a:spLocks noChangeArrowheads="1"/>
          </p:cNvSpPr>
          <p:nvPr/>
        </p:nvSpPr>
        <p:spPr bwMode="auto">
          <a:xfrm>
            <a:off x="5686425" y="4181475"/>
            <a:ext cx="1524000" cy="457200"/>
          </a:xfrm>
          <a:prstGeom prst="rect">
            <a:avLst/>
          </a:prstGeom>
          <a:solidFill>
            <a:schemeClr val="accent1">
              <a:alpha val="0"/>
            </a:schemeClr>
          </a:solid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0" lang="zh-CN" altLang="en-US" sz="2400" b="1" kern="1200" cap="none" spc="0" normalizeH="0" baseline="0" noProof="0" dirty="0">
                <a:solidFill>
                  <a:srgbClr val="C00000"/>
                </a:solidFill>
                <a:effectLst>
                  <a:outerShdw blurRad="38100" dist="38100" dir="2700000" algn="tl">
                    <a:srgbClr val="FFFFFF"/>
                  </a:outerShdw>
                </a:effectLst>
                <a:latin typeface="+mn-lt"/>
                <a:ea typeface="+mn-ea"/>
                <a:cs typeface="+mn-cs"/>
              </a:rPr>
              <a:t>高渗溶液</a:t>
            </a:r>
            <a:endParaRPr kumimoji="0" lang="zh-CN" altLang="en-US" sz="2400" b="1" kern="1200" cap="none" spc="0" normalizeH="0" baseline="0" noProof="0" dirty="0">
              <a:solidFill>
                <a:srgbClr val="C00000"/>
              </a:solidFill>
              <a:effectLst>
                <a:outerShdw blurRad="38100" dist="38100" dir="2700000" algn="tl">
                  <a:srgbClr val="FFFFFF"/>
                </a:outerShdw>
              </a:effectLst>
              <a:latin typeface="+mn-lt"/>
              <a:ea typeface="+mn-ea"/>
              <a:cs typeface="+mn-cs"/>
            </a:endParaRPr>
          </a:p>
        </p:txBody>
      </p:sp>
      <p:sp>
        <p:nvSpPr>
          <p:cNvPr id="56343" name="Arc 23"/>
          <p:cNvSpPr/>
          <p:nvPr/>
        </p:nvSpPr>
        <p:spPr>
          <a:xfrm rot="10616011" flipH="1" flipV="1">
            <a:off x="468313" y="4037013"/>
            <a:ext cx="1981200" cy="533400"/>
          </a:xfrm>
          <a:custGeom>
            <a:avLst/>
            <a:gdLst>
              <a:gd name="txL" fmla="*/ 0 w 21600"/>
              <a:gd name="txT" fmla="*/ 0 h 21600"/>
              <a:gd name="txR" fmla="*/ 21600 w 21600"/>
              <a:gd name="txB" fmla="*/ 21600 h 21600"/>
            </a:gdLst>
            <a:ahLst/>
            <a:cxnLst>
              <a:cxn ang="0">
                <a:pos x="0" y="0"/>
              </a:cxn>
              <a:cxn ang="0">
                <a:pos x="2147483646" y="2147483646"/>
              </a:cxn>
              <a:cxn ang="0">
                <a:pos x="0" y="2147483646"/>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56353" name="Text Box 33"/>
          <p:cNvSpPr txBox="1">
            <a:spLocks noChangeArrowheads="1"/>
          </p:cNvSpPr>
          <p:nvPr/>
        </p:nvSpPr>
        <p:spPr bwMode="auto">
          <a:xfrm>
            <a:off x="581025" y="4181475"/>
            <a:ext cx="1524000" cy="457200"/>
          </a:xfrm>
          <a:prstGeom prst="rect">
            <a:avLst/>
          </a:prstGeom>
          <a:solidFill>
            <a:schemeClr val="accent1">
              <a:alpha val="0"/>
            </a:schemeClr>
          </a:solid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0" lang="zh-CN" altLang="en-US" sz="2400" b="1" kern="1200" cap="none" spc="0" normalizeH="0" baseline="0" noProof="0" dirty="0">
                <a:solidFill>
                  <a:srgbClr val="C00000"/>
                </a:solidFill>
                <a:effectLst>
                  <a:outerShdw blurRad="38100" dist="38100" dir="2700000" algn="tl">
                    <a:srgbClr val="FFFFFF"/>
                  </a:outerShdw>
                </a:effectLst>
                <a:latin typeface="+mn-lt"/>
                <a:ea typeface="+mn-ea"/>
                <a:cs typeface="+mn-cs"/>
              </a:rPr>
              <a:t>低渗溶液</a:t>
            </a:r>
            <a:endParaRPr kumimoji="0" lang="zh-CN" altLang="en-US" sz="2400" b="1" kern="1200" cap="none" spc="0" normalizeH="0" baseline="0" noProof="0" dirty="0">
              <a:solidFill>
                <a:srgbClr val="C00000"/>
              </a:solidFill>
              <a:effectLst>
                <a:outerShdw blurRad="38100" dist="38100" dir="2700000" algn="tl">
                  <a:srgbClr val="FFFFFF"/>
                </a:outerShdw>
              </a:effectLst>
              <a:latin typeface="+mn-lt"/>
              <a:ea typeface="+mn-ea"/>
              <a:cs typeface="+mn-cs"/>
            </a:endParaRPr>
          </a:p>
        </p:txBody>
      </p:sp>
      <p:sp>
        <p:nvSpPr>
          <p:cNvPr id="56354" name="AutoShape 34"/>
          <p:cNvSpPr/>
          <p:nvPr/>
        </p:nvSpPr>
        <p:spPr>
          <a:xfrm rot="5400000">
            <a:off x="3321050" y="2901950"/>
            <a:ext cx="1066800" cy="609600"/>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000000">
                  <a:alpha val="79999"/>
                </a:srgbClr>
              </a:gs>
              <a:gs pos="100000">
                <a:srgbClr val="FFFFFF">
                  <a:alpha val="20000"/>
                </a:srgbClr>
              </a:gs>
            </a:gsLst>
            <a:lin ang="5400000" scaled="1"/>
            <a:tileRect/>
          </a:gradFill>
          <a:ln w="9525" cap="flat" cmpd="sng">
            <a:solidFill>
              <a:srgbClr val="0000FF">
                <a:alpha val="100000"/>
              </a:srgbClr>
            </a:solidFill>
            <a:prstDash val="solid"/>
            <a:miter lim="800000"/>
            <a:headEnd type="none" w="med" len="med"/>
            <a:tailEnd type="none" w="med" len="med"/>
          </a:ln>
        </p:spPr>
        <p:txBody>
          <a:bodyPr/>
          <a:p>
            <a:endParaRPr lang="zh-CN" altLang="en-US"/>
          </a:p>
        </p:txBody>
      </p:sp>
      <p:sp>
        <p:nvSpPr>
          <p:cNvPr id="91147" name="Rectangle 2"/>
          <p:cNvSpPr/>
          <p:nvPr/>
        </p:nvSpPr>
        <p:spPr>
          <a:xfrm>
            <a:off x="85725" y="635000"/>
            <a:ext cx="5483225" cy="566738"/>
          </a:xfrm>
          <a:prstGeom prst="rect">
            <a:avLst/>
          </a:prstGeom>
          <a:noFill/>
          <a:ln w="9525">
            <a:noFill/>
          </a:ln>
        </p:spPr>
        <p:txBody>
          <a:bodyPr>
            <a:spAutoFit/>
          </a:bodyPr>
          <a:p>
            <a:pPr eaLnBrk="1" hangingPunct="1">
              <a:lnSpc>
                <a:spcPct val="105000"/>
              </a:lnSpc>
              <a:spcBef>
                <a:spcPct val="5000"/>
              </a:spcBef>
            </a:pPr>
            <a:r>
              <a:rPr lang="en-US" altLang="zh-CN" sz="3200" b="1" dirty="0">
                <a:solidFill>
                  <a:srgbClr val="000066"/>
                </a:solidFill>
                <a:latin typeface="Century Schoolbook" panose="02040604050505020304" pitchFamily="18" charset="0"/>
                <a:ea typeface="楷体_GB2312" pitchFamily="49" charset="-122"/>
              </a:rPr>
              <a:t>2. </a:t>
            </a:r>
            <a:r>
              <a:rPr lang="zh-CN" altLang="en-US" sz="3200" b="1" dirty="0">
                <a:solidFill>
                  <a:srgbClr val="000066"/>
                </a:solidFill>
                <a:latin typeface="Century Schoolbook" panose="02040604050505020304" pitchFamily="18" charset="0"/>
                <a:ea typeface="楷体_GB2312" pitchFamily="49" charset="-122"/>
              </a:rPr>
              <a:t>等渗、高渗和低渗溶液</a:t>
            </a:r>
            <a:endParaRPr lang="zh-CN" altLang="en-US" sz="3200" b="1" dirty="0">
              <a:solidFill>
                <a:srgbClr val="000066"/>
              </a:solidFill>
              <a:latin typeface="Century Schoolbook" panose="02040604050505020304" pitchFamily="18" charset="0"/>
              <a:ea typeface="楷体_GB2312" pitchFamily="49" charset="-122"/>
            </a:endParaRPr>
          </a:p>
        </p:txBody>
      </p:sp>
      <p:sp>
        <p:nvSpPr>
          <p:cNvPr id="3" name="灯片编号占位符 2"/>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3850EC7-8CFE-4522-B510-4C1B172F88EB}"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56354"/>
                                        </p:tgtEl>
                                        <p:attrNameLst>
                                          <p:attrName>style.visibility</p:attrName>
                                        </p:attrNameLst>
                                      </p:cBhvr>
                                      <p:to>
                                        <p:strVal val="visible"/>
                                      </p:to>
                                    </p:set>
                                    <p:anim calcmode="lin" valueType="num">
                                      <p:cBhvr>
                                        <p:cTn id="7" dur="500" fill="hold"/>
                                        <p:tgtEl>
                                          <p:spTgt spid="56354"/>
                                        </p:tgtEl>
                                        <p:attrNameLst>
                                          <p:attrName>ppt_x</p:attrName>
                                        </p:attrNameLst>
                                      </p:cBhvr>
                                      <p:tavLst>
                                        <p:tav tm="0">
                                          <p:val>
                                            <p:strVal val="#ppt_x"/>
                                          </p:val>
                                        </p:tav>
                                        <p:tav tm="100000">
                                          <p:val>
                                            <p:strVal val="#ppt_x"/>
                                          </p:val>
                                        </p:tav>
                                      </p:tavLst>
                                    </p:anim>
                                    <p:anim calcmode="lin" valueType="num">
                                      <p:cBhvr>
                                        <p:cTn id="8" dur="500" fill="hold"/>
                                        <p:tgtEl>
                                          <p:spTgt spid="56354"/>
                                        </p:tgtEl>
                                        <p:attrNameLst>
                                          <p:attrName>ppt_y</p:attrName>
                                        </p:attrNameLst>
                                      </p:cBhvr>
                                      <p:tavLst>
                                        <p:tav tm="0">
                                          <p:val>
                                            <p:strVal val="#ppt_y-#ppt_h/2"/>
                                          </p:val>
                                        </p:tav>
                                        <p:tav tm="100000">
                                          <p:val>
                                            <p:strVal val="#ppt_y"/>
                                          </p:val>
                                        </p:tav>
                                      </p:tavLst>
                                    </p:anim>
                                    <p:anim calcmode="lin" valueType="num">
                                      <p:cBhvr>
                                        <p:cTn id="9" dur="500" fill="hold"/>
                                        <p:tgtEl>
                                          <p:spTgt spid="56354"/>
                                        </p:tgtEl>
                                        <p:attrNameLst>
                                          <p:attrName>ppt_w</p:attrName>
                                        </p:attrNameLst>
                                      </p:cBhvr>
                                      <p:tavLst>
                                        <p:tav tm="0">
                                          <p:val>
                                            <p:strVal val="#ppt_w"/>
                                          </p:val>
                                        </p:tav>
                                        <p:tav tm="100000">
                                          <p:val>
                                            <p:strVal val="#ppt_w"/>
                                          </p:val>
                                        </p:tav>
                                      </p:tavLst>
                                    </p:anim>
                                    <p:anim calcmode="lin" valueType="num">
                                      <p:cBhvr>
                                        <p:cTn id="10" dur="500" fill="hold"/>
                                        <p:tgtEl>
                                          <p:spTgt spid="56354"/>
                                        </p:tgtEl>
                                        <p:attrNameLst>
                                          <p:attrName>ppt_h</p:attrName>
                                        </p:attrNameLst>
                                      </p:cBhvr>
                                      <p:tavLst>
                                        <p:tav tm="0">
                                          <p:val>
                                            <p:fltVal val="0.000000"/>
                                          </p:val>
                                        </p:tav>
                                        <p:tav tm="100000">
                                          <p:val>
                                            <p:strVal val="#ppt_h"/>
                                          </p:val>
                                        </p:tav>
                                      </p:tavLst>
                                    </p:anim>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2000"/>
                                        <p:tgtEl>
                                          <p:spTgt spid="2"/>
                                        </p:tgtEl>
                                      </p:cBhvr>
                                    </p:animEffect>
                                  </p:childTnLst>
                                </p:cTn>
                              </p:par>
                            </p:childTnLst>
                          </p:cTn>
                        </p:par>
                        <p:par>
                          <p:cTn id="15" fill="hold">
                            <p:stCondLst>
                              <p:cond delay="2500"/>
                            </p:stCondLst>
                            <p:childTnLst>
                              <p:par>
                                <p:cTn id="16" presetID="22" presetClass="entr" presetSubtype="8" fill="hold" nodeType="afterEffect">
                                  <p:stCondLst>
                                    <p:cond delay="0"/>
                                  </p:stCondLst>
                                  <p:childTnLst>
                                    <p:set>
                                      <p:cBhvr>
                                        <p:cTn id="17" dur="1" fill="hold">
                                          <p:stCondLst>
                                            <p:cond delay="0"/>
                                          </p:stCondLst>
                                        </p:cTn>
                                        <p:tgtEl>
                                          <p:spTgt spid="56350"/>
                                        </p:tgtEl>
                                        <p:attrNameLst>
                                          <p:attrName>style.visibility</p:attrName>
                                        </p:attrNameLst>
                                      </p:cBhvr>
                                      <p:to>
                                        <p:strVal val="visible"/>
                                      </p:to>
                                    </p:set>
                                    <p:animEffect transition="in" filter="wipe(left)">
                                      <p:cBhvr>
                                        <p:cTn id="18" dur="500"/>
                                        <p:tgtEl>
                                          <p:spTgt spid="56350"/>
                                        </p:tgtEl>
                                      </p:cBhvr>
                                    </p:animEffect>
                                  </p:childTnLst>
                                </p:cTn>
                              </p:par>
                            </p:childTnLst>
                          </p:cTn>
                        </p:par>
                        <p:par>
                          <p:cTn id="19" fill="hold">
                            <p:stCondLst>
                              <p:cond delay="3000"/>
                            </p:stCondLst>
                            <p:childTnLst>
                              <p:par>
                                <p:cTn id="20" presetID="55" presetClass="entr" presetSubtype="0" fill="hold" grpId="0" nodeType="afterEffect">
                                  <p:stCondLst>
                                    <p:cond delay="0"/>
                                  </p:stCondLst>
                                  <p:childTnLst>
                                    <p:set>
                                      <p:cBhvr>
                                        <p:cTn id="21" dur="1" fill="hold">
                                          <p:stCondLst>
                                            <p:cond delay="0"/>
                                          </p:stCondLst>
                                        </p:cTn>
                                        <p:tgtEl>
                                          <p:spTgt spid="56351"/>
                                        </p:tgtEl>
                                        <p:attrNameLst>
                                          <p:attrName>style.visibility</p:attrName>
                                        </p:attrNameLst>
                                      </p:cBhvr>
                                      <p:to>
                                        <p:strVal val="visible"/>
                                      </p:to>
                                    </p:set>
                                    <p:anim calcmode="lin" valueType="num">
                                      <p:cBhvr>
                                        <p:cTn id="22" dur="1000" fill="hold"/>
                                        <p:tgtEl>
                                          <p:spTgt spid="56351"/>
                                        </p:tgtEl>
                                        <p:attrNameLst>
                                          <p:attrName>ppt_w</p:attrName>
                                        </p:attrNameLst>
                                      </p:cBhvr>
                                      <p:tavLst>
                                        <p:tav tm="0">
                                          <p:val>
                                            <p:strVal val="#ppt_w*0.70"/>
                                          </p:val>
                                        </p:tav>
                                        <p:tav tm="100000">
                                          <p:val>
                                            <p:strVal val="#ppt_w"/>
                                          </p:val>
                                        </p:tav>
                                      </p:tavLst>
                                    </p:anim>
                                    <p:anim calcmode="lin" valueType="num">
                                      <p:cBhvr>
                                        <p:cTn id="23" dur="1000" fill="hold"/>
                                        <p:tgtEl>
                                          <p:spTgt spid="56351"/>
                                        </p:tgtEl>
                                        <p:attrNameLst>
                                          <p:attrName>ppt_h</p:attrName>
                                        </p:attrNameLst>
                                      </p:cBhvr>
                                      <p:tavLst>
                                        <p:tav tm="0">
                                          <p:val>
                                            <p:strVal val="#ppt_h"/>
                                          </p:val>
                                        </p:tav>
                                        <p:tav tm="100000">
                                          <p:val>
                                            <p:strVal val="#ppt_h"/>
                                          </p:val>
                                        </p:tav>
                                      </p:tavLst>
                                    </p:anim>
                                    <p:animEffect transition="in" filter="fade">
                                      <p:cBhvr>
                                        <p:cTn id="24" dur="1000"/>
                                        <p:tgtEl>
                                          <p:spTgt spid="56351"/>
                                        </p:tgtEl>
                                      </p:cBhvr>
                                    </p:animEffect>
                                  </p:childTnLst>
                                </p:cTn>
                              </p:par>
                            </p:childTnLst>
                          </p:cTn>
                        </p:par>
                        <p:par>
                          <p:cTn id="25" fill="hold">
                            <p:stCondLst>
                              <p:cond delay="4000"/>
                            </p:stCondLst>
                            <p:childTnLst>
                              <p:par>
                                <p:cTn id="26" presetID="32" presetClass="emph" presetSubtype="0" fill="hold" grpId="1" nodeType="afterEffect">
                                  <p:stCondLst>
                                    <p:cond delay="0"/>
                                  </p:stCondLst>
                                  <p:childTnLst>
                                    <p:animClr clrSpc="rgb" dir="cw">
                                      <p:cBhvr override="childStyle">
                                        <p:cTn id="27" dur="100" fill="hold"/>
                                        <p:tgtEl>
                                          <p:spTgt spid="56351"/>
                                        </p:tgtEl>
                                        <p:attrNameLst>
                                          <p:attrName>style.color</p:attrName>
                                        </p:attrNameLst>
                                      </p:cBhvr>
                                      <p:to>
                                        <a:srgbClr val="0033CC"/>
                                      </p:to>
                                    </p:animClr>
                                    <p:animClr clrSpc="rgb" dir="cw">
                                      <p:cBhvr>
                                        <p:cTn id="28" dur="100" fill="hold"/>
                                        <p:tgtEl>
                                          <p:spTgt spid="56351"/>
                                        </p:tgtEl>
                                        <p:attrNameLst>
                                          <p:attrName>fillcolor</p:attrName>
                                        </p:attrNameLst>
                                      </p:cBhvr>
                                      <p:to>
                                        <a:srgbClr val="0033CC"/>
                                      </p:to>
                                    </p:animClr>
                                    <p:set>
                                      <p:cBhvr>
                                        <p:cTn id="29" dur="100" fill="hold"/>
                                        <p:tgtEl>
                                          <p:spTgt spid="56351"/>
                                        </p:tgtEl>
                                        <p:attrNameLst>
                                          <p:attrName>fill.type</p:attrName>
                                        </p:attrNameLst>
                                      </p:cBhvr>
                                      <p:to>
                                        <p:strVal val="solid"/>
                                      </p:to>
                                    </p:set>
                                    <p:set>
                                      <p:cBhvr>
                                        <p:cTn id="30" dur="100" fill="hold"/>
                                        <p:tgtEl>
                                          <p:spTgt spid="56351"/>
                                        </p:tgtEl>
                                        <p:attrNameLst>
                                          <p:attrName>fill.on</p:attrName>
                                        </p:attrNameLst>
                                      </p:cBhvr>
                                      <p:to>
                                        <p:strVal val="true"/>
                                      </p:to>
                                    </p:set>
                                    <p:animRot by="120000">
                                      <p:cBhvr>
                                        <p:cTn id="31" dur="100" fill="hold">
                                          <p:stCondLst>
                                            <p:cond delay="0"/>
                                          </p:stCondLst>
                                        </p:cTn>
                                        <p:tgtEl>
                                          <p:spTgt spid="56351"/>
                                        </p:tgtEl>
                                        <p:attrNameLst>
                                          <p:attrName>r</p:attrName>
                                        </p:attrNameLst>
                                      </p:cBhvr>
                                    </p:animRot>
                                    <p:animRot by="-240000">
                                      <p:cBhvr>
                                        <p:cTn id="32" dur="200" fill="hold">
                                          <p:stCondLst>
                                            <p:cond delay="200"/>
                                          </p:stCondLst>
                                        </p:cTn>
                                        <p:tgtEl>
                                          <p:spTgt spid="56351"/>
                                        </p:tgtEl>
                                        <p:attrNameLst>
                                          <p:attrName>r</p:attrName>
                                        </p:attrNameLst>
                                      </p:cBhvr>
                                    </p:animRot>
                                    <p:animRot by="240000">
                                      <p:cBhvr>
                                        <p:cTn id="33" dur="200" fill="hold">
                                          <p:stCondLst>
                                            <p:cond delay="400"/>
                                          </p:stCondLst>
                                        </p:cTn>
                                        <p:tgtEl>
                                          <p:spTgt spid="56351"/>
                                        </p:tgtEl>
                                        <p:attrNameLst>
                                          <p:attrName>r</p:attrName>
                                        </p:attrNameLst>
                                      </p:cBhvr>
                                    </p:animRot>
                                    <p:animRot by="-240000">
                                      <p:cBhvr>
                                        <p:cTn id="34" dur="200" fill="hold">
                                          <p:stCondLst>
                                            <p:cond delay="600"/>
                                          </p:stCondLst>
                                        </p:cTn>
                                        <p:tgtEl>
                                          <p:spTgt spid="56351"/>
                                        </p:tgtEl>
                                        <p:attrNameLst>
                                          <p:attrName>r</p:attrName>
                                        </p:attrNameLst>
                                      </p:cBhvr>
                                    </p:animRot>
                                    <p:animRot by="120000">
                                      <p:cBhvr>
                                        <p:cTn id="35" dur="200" fill="hold">
                                          <p:stCondLst>
                                            <p:cond delay="800"/>
                                          </p:stCondLst>
                                        </p:cTn>
                                        <p:tgtEl>
                                          <p:spTgt spid="56351"/>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56343"/>
                                        </p:tgtEl>
                                        <p:attrNameLst>
                                          <p:attrName>style.visibility</p:attrName>
                                        </p:attrNameLst>
                                      </p:cBhvr>
                                      <p:to>
                                        <p:strVal val="visible"/>
                                      </p:to>
                                    </p:set>
                                    <p:animEffect transition="in" filter="wipe(right)">
                                      <p:cBhvr>
                                        <p:cTn id="40" dur="2000"/>
                                        <p:tgtEl>
                                          <p:spTgt spid="56343"/>
                                        </p:tgtEl>
                                      </p:cBhvr>
                                    </p:animEffect>
                                  </p:childTnLst>
                                </p:cTn>
                              </p:par>
                            </p:childTnLst>
                          </p:cTn>
                        </p:par>
                        <p:par>
                          <p:cTn id="41" fill="hold">
                            <p:stCondLst>
                              <p:cond delay="2000"/>
                            </p:stCondLst>
                            <p:childTnLst>
                              <p:par>
                                <p:cTn id="42" presetID="55" presetClass="entr" presetSubtype="0" fill="hold" grpId="0" nodeType="afterEffect">
                                  <p:stCondLst>
                                    <p:cond delay="0"/>
                                  </p:stCondLst>
                                  <p:childTnLst>
                                    <p:set>
                                      <p:cBhvr>
                                        <p:cTn id="43" dur="1" fill="hold">
                                          <p:stCondLst>
                                            <p:cond delay="0"/>
                                          </p:stCondLst>
                                        </p:cTn>
                                        <p:tgtEl>
                                          <p:spTgt spid="56353"/>
                                        </p:tgtEl>
                                        <p:attrNameLst>
                                          <p:attrName>style.visibility</p:attrName>
                                        </p:attrNameLst>
                                      </p:cBhvr>
                                      <p:to>
                                        <p:strVal val="visible"/>
                                      </p:to>
                                    </p:set>
                                    <p:anim calcmode="lin" valueType="num">
                                      <p:cBhvr>
                                        <p:cTn id="44" dur="1000" fill="hold"/>
                                        <p:tgtEl>
                                          <p:spTgt spid="56353"/>
                                        </p:tgtEl>
                                        <p:attrNameLst>
                                          <p:attrName>ppt_w</p:attrName>
                                        </p:attrNameLst>
                                      </p:cBhvr>
                                      <p:tavLst>
                                        <p:tav tm="0">
                                          <p:val>
                                            <p:strVal val="#ppt_w*0.70"/>
                                          </p:val>
                                        </p:tav>
                                        <p:tav tm="100000">
                                          <p:val>
                                            <p:strVal val="#ppt_w"/>
                                          </p:val>
                                        </p:tav>
                                      </p:tavLst>
                                    </p:anim>
                                    <p:anim calcmode="lin" valueType="num">
                                      <p:cBhvr>
                                        <p:cTn id="45" dur="1000" fill="hold"/>
                                        <p:tgtEl>
                                          <p:spTgt spid="56353"/>
                                        </p:tgtEl>
                                        <p:attrNameLst>
                                          <p:attrName>ppt_h</p:attrName>
                                        </p:attrNameLst>
                                      </p:cBhvr>
                                      <p:tavLst>
                                        <p:tav tm="0">
                                          <p:val>
                                            <p:strVal val="#ppt_h"/>
                                          </p:val>
                                        </p:tav>
                                        <p:tav tm="100000">
                                          <p:val>
                                            <p:strVal val="#ppt_h"/>
                                          </p:val>
                                        </p:tav>
                                      </p:tavLst>
                                    </p:anim>
                                    <p:animEffect transition="in" filter="fade">
                                      <p:cBhvr>
                                        <p:cTn id="46" dur="1000"/>
                                        <p:tgtEl>
                                          <p:spTgt spid="56353"/>
                                        </p:tgtEl>
                                      </p:cBhvr>
                                    </p:animEffect>
                                  </p:childTnLst>
                                </p:cTn>
                              </p:par>
                            </p:childTnLst>
                          </p:cTn>
                        </p:par>
                        <p:par>
                          <p:cTn id="47" fill="hold">
                            <p:stCondLst>
                              <p:cond delay="3000"/>
                            </p:stCondLst>
                            <p:childTnLst>
                              <p:par>
                                <p:cTn id="48" presetID="32" presetClass="emph" presetSubtype="0" fill="hold" grpId="1" nodeType="afterEffect">
                                  <p:stCondLst>
                                    <p:cond delay="0"/>
                                  </p:stCondLst>
                                  <p:childTnLst>
                                    <p:animClr clrSpc="rgb" dir="cw">
                                      <p:cBhvr override="childStyle">
                                        <p:cTn id="49" dur="100" fill="hold"/>
                                        <p:tgtEl>
                                          <p:spTgt spid="56353"/>
                                        </p:tgtEl>
                                        <p:attrNameLst>
                                          <p:attrName>style.color</p:attrName>
                                        </p:attrNameLst>
                                      </p:cBhvr>
                                      <p:to>
                                        <a:srgbClr val="0033CC"/>
                                      </p:to>
                                    </p:animClr>
                                    <p:animClr clrSpc="rgb" dir="cw">
                                      <p:cBhvr>
                                        <p:cTn id="50" dur="100" fill="hold"/>
                                        <p:tgtEl>
                                          <p:spTgt spid="56353"/>
                                        </p:tgtEl>
                                        <p:attrNameLst>
                                          <p:attrName>fillcolor</p:attrName>
                                        </p:attrNameLst>
                                      </p:cBhvr>
                                      <p:to>
                                        <a:srgbClr val="0033CC"/>
                                      </p:to>
                                    </p:animClr>
                                    <p:set>
                                      <p:cBhvr>
                                        <p:cTn id="51" dur="100" fill="hold"/>
                                        <p:tgtEl>
                                          <p:spTgt spid="56353"/>
                                        </p:tgtEl>
                                        <p:attrNameLst>
                                          <p:attrName>fill.type</p:attrName>
                                        </p:attrNameLst>
                                      </p:cBhvr>
                                      <p:to>
                                        <p:strVal val="solid"/>
                                      </p:to>
                                    </p:set>
                                    <p:set>
                                      <p:cBhvr>
                                        <p:cTn id="52" dur="100" fill="hold"/>
                                        <p:tgtEl>
                                          <p:spTgt spid="56353"/>
                                        </p:tgtEl>
                                        <p:attrNameLst>
                                          <p:attrName>fill.on</p:attrName>
                                        </p:attrNameLst>
                                      </p:cBhvr>
                                      <p:to>
                                        <p:strVal val="true"/>
                                      </p:to>
                                    </p:set>
                                    <p:animRot by="120000">
                                      <p:cBhvr>
                                        <p:cTn id="53" dur="100" fill="hold">
                                          <p:stCondLst>
                                            <p:cond delay="0"/>
                                          </p:stCondLst>
                                        </p:cTn>
                                        <p:tgtEl>
                                          <p:spTgt spid="56353"/>
                                        </p:tgtEl>
                                        <p:attrNameLst>
                                          <p:attrName>r</p:attrName>
                                        </p:attrNameLst>
                                      </p:cBhvr>
                                    </p:animRot>
                                    <p:animRot by="-240000">
                                      <p:cBhvr>
                                        <p:cTn id="54" dur="200" fill="hold">
                                          <p:stCondLst>
                                            <p:cond delay="200"/>
                                          </p:stCondLst>
                                        </p:cTn>
                                        <p:tgtEl>
                                          <p:spTgt spid="56353"/>
                                        </p:tgtEl>
                                        <p:attrNameLst>
                                          <p:attrName>r</p:attrName>
                                        </p:attrNameLst>
                                      </p:cBhvr>
                                    </p:animRot>
                                    <p:animRot by="240000">
                                      <p:cBhvr>
                                        <p:cTn id="55" dur="200" fill="hold">
                                          <p:stCondLst>
                                            <p:cond delay="400"/>
                                          </p:stCondLst>
                                        </p:cTn>
                                        <p:tgtEl>
                                          <p:spTgt spid="56353"/>
                                        </p:tgtEl>
                                        <p:attrNameLst>
                                          <p:attrName>r</p:attrName>
                                        </p:attrNameLst>
                                      </p:cBhvr>
                                    </p:animRot>
                                    <p:animRot by="-240000">
                                      <p:cBhvr>
                                        <p:cTn id="56" dur="200" fill="hold">
                                          <p:stCondLst>
                                            <p:cond delay="600"/>
                                          </p:stCondLst>
                                        </p:cTn>
                                        <p:tgtEl>
                                          <p:spTgt spid="56353"/>
                                        </p:tgtEl>
                                        <p:attrNameLst>
                                          <p:attrName>r</p:attrName>
                                        </p:attrNameLst>
                                      </p:cBhvr>
                                    </p:animRot>
                                    <p:animRot by="120000">
                                      <p:cBhvr>
                                        <p:cTn id="57" dur="200" fill="hold">
                                          <p:stCondLst>
                                            <p:cond delay="800"/>
                                          </p:stCondLst>
                                        </p:cTn>
                                        <p:tgtEl>
                                          <p:spTgt spid="56353"/>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6349"/>
                                        </p:tgtEl>
                                        <p:attrNameLst>
                                          <p:attrName>style.visibility</p:attrName>
                                        </p:attrNameLst>
                                      </p:cBhvr>
                                      <p:to>
                                        <p:strVal val="visible"/>
                                      </p:to>
                                    </p:set>
                                    <p:animEffect transition="in" filter="wipe(left)">
                                      <p:cBhvr>
                                        <p:cTn id="62" dur="2000"/>
                                        <p:tgtEl>
                                          <p:spTgt spid="56349"/>
                                        </p:tgtEl>
                                      </p:cBhvr>
                                    </p:animEffect>
                                  </p:childTnLst>
                                </p:cTn>
                              </p:par>
                            </p:childTnLst>
                          </p:cTn>
                        </p:par>
                        <p:par>
                          <p:cTn id="63" fill="hold">
                            <p:stCondLst>
                              <p:cond delay="2000"/>
                            </p:stCondLst>
                            <p:childTnLst>
                              <p:par>
                                <p:cTn id="64" presetID="55" presetClass="entr" presetSubtype="0" fill="hold" grpId="0" nodeType="afterEffect">
                                  <p:stCondLst>
                                    <p:cond delay="0"/>
                                  </p:stCondLst>
                                  <p:childTnLst>
                                    <p:set>
                                      <p:cBhvr>
                                        <p:cTn id="65" dur="1" fill="hold">
                                          <p:stCondLst>
                                            <p:cond delay="0"/>
                                          </p:stCondLst>
                                        </p:cTn>
                                        <p:tgtEl>
                                          <p:spTgt spid="56352"/>
                                        </p:tgtEl>
                                        <p:attrNameLst>
                                          <p:attrName>style.visibility</p:attrName>
                                        </p:attrNameLst>
                                      </p:cBhvr>
                                      <p:to>
                                        <p:strVal val="visible"/>
                                      </p:to>
                                    </p:set>
                                    <p:anim calcmode="lin" valueType="num">
                                      <p:cBhvr>
                                        <p:cTn id="66" dur="1000" fill="hold"/>
                                        <p:tgtEl>
                                          <p:spTgt spid="56352"/>
                                        </p:tgtEl>
                                        <p:attrNameLst>
                                          <p:attrName>ppt_w</p:attrName>
                                        </p:attrNameLst>
                                      </p:cBhvr>
                                      <p:tavLst>
                                        <p:tav tm="0">
                                          <p:val>
                                            <p:strVal val="#ppt_w*0.70"/>
                                          </p:val>
                                        </p:tav>
                                        <p:tav tm="100000">
                                          <p:val>
                                            <p:strVal val="#ppt_w"/>
                                          </p:val>
                                        </p:tav>
                                      </p:tavLst>
                                    </p:anim>
                                    <p:anim calcmode="lin" valueType="num">
                                      <p:cBhvr>
                                        <p:cTn id="67" dur="1000" fill="hold"/>
                                        <p:tgtEl>
                                          <p:spTgt spid="56352"/>
                                        </p:tgtEl>
                                        <p:attrNameLst>
                                          <p:attrName>ppt_h</p:attrName>
                                        </p:attrNameLst>
                                      </p:cBhvr>
                                      <p:tavLst>
                                        <p:tav tm="0">
                                          <p:val>
                                            <p:strVal val="#ppt_h"/>
                                          </p:val>
                                        </p:tav>
                                        <p:tav tm="100000">
                                          <p:val>
                                            <p:strVal val="#ppt_h"/>
                                          </p:val>
                                        </p:tav>
                                      </p:tavLst>
                                    </p:anim>
                                    <p:animEffect transition="in" filter="fade">
                                      <p:cBhvr>
                                        <p:cTn id="68" dur="1000"/>
                                        <p:tgtEl>
                                          <p:spTgt spid="56352"/>
                                        </p:tgtEl>
                                      </p:cBhvr>
                                    </p:animEffect>
                                  </p:childTnLst>
                                </p:cTn>
                              </p:par>
                            </p:childTnLst>
                          </p:cTn>
                        </p:par>
                        <p:par>
                          <p:cTn id="69" fill="hold">
                            <p:stCondLst>
                              <p:cond delay="3000"/>
                            </p:stCondLst>
                            <p:childTnLst>
                              <p:par>
                                <p:cTn id="70" presetID="32" presetClass="emph" presetSubtype="0" fill="hold" grpId="1" nodeType="afterEffect">
                                  <p:stCondLst>
                                    <p:cond delay="0"/>
                                  </p:stCondLst>
                                  <p:childTnLst>
                                    <p:animClr clrSpc="rgb" dir="cw">
                                      <p:cBhvr override="childStyle">
                                        <p:cTn id="71" dur="100" fill="hold"/>
                                        <p:tgtEl>
                                          <p:spTgt spid="56352"/>
                                        </p:tgtEl>
                                        <p:attrNameLst>
                                          <p:attrName>style.color</p:attrName>
                                        </p:attrNameLst>
                                      </p:cBhvr>
                                      <p:to>
                                        <a:srgbClr val="0033CC"/>
                                      </p:to>
                                    </p:animClr>
                                    <p:animClr clrSpc="rgb" dir="cw">
                                      <p:cBhvr>
                                        <p:cTn id="72" dur="100" fill="hold"/>
                                        <p:tgtEl>
                                          <p:spTgt spid="56352"/>
                                        </p:tgtEl>
                                        <p:attrNameLst>
                                          <p:attrName>fillcolor</p:attrName>
                                        </p:attrNameLst>
                                      </p:cBhvr>
                                      <p:to>
                                        <a:srgbClr val="0033CC"/>
                                      </p:to>
                                    </p:animClr>
                                    <p:set>
                                      <p:cBhvr>
                                        <p:cTn id="73" dur="100" fill="hold"/>
                                        <p:tgtEl>
                                          <p:spTgt spid="56352"/>
                                        </p:tgtEl>
                                        <p:attrNameLst>
                                          <p:attrName>fill.type</p:attrName>
                                        </p:attrNameLst>
                                      </p:cBhvr>
                                      <p:to>
                                        <p:strVal val="solid"/>
                                      </p:to>
                                    </p:set>
                                    <p:set>
                                      <p:cBhvr>
                                        <p:cTn id="74" dur="100" fill="hold"/>
                                        <p:tgtEl>
                                          <p:spTgt spid="56352"/>
                                        </p:tgtEl>
                                        <p:attrNameLst>
                                          <p:attrName>fill.on</p:attrName>
                                        </p:attrNameLst>
                                      </p:cBhvr>
                                      <p:to>
                                        <p:strVal val="true"/>
                                      </p:to>
                                    </p:set>
                                    <p:animRot by="120000">
                                      <p:cBhvr>
                                        <p:cTn id="75" dur="100" fill="hold">
                                          <p:stCondLst>
                                            <p:cond delay="0"/>
                                          </p:stCondLst>
                                        </p:cTn>
                                        <p:tgtEl>
                                          <p:spTgt spid="56352"/>
                                        </p:tgtEl>
                                        <p:attrNameLst>
                                          <p:attrName>r</p:attrName>
                                        </p:attrNameLst>
                                      </p:cBhvr>
                                    </p:animRot>
                                    <p:animRot by="-240000">
                                      <p:cBhvr>
                                        <p:cTn id="76" dur="200" fill="hold">
                                          <p:stCondLst>
                                            <p:cond delay="200"/>
                                          </p:stCondLst>
                                        </p:cTn>
                                        <p:tgtEl>
                                          <p:spTgt spid="56352"/>
                                        </p:tgtEl>
                                        <p:attrNameLst>
                                          <p:attrName>r</p:attrName>
                                        </p:attrNameLst>
                                      </p:cBhvr>
                                    </p:animRot>
                                    <p:animRot by="240000">
                                      <p:cBhvr>
                                        <p:cTn id="77" dur="200" fill="hold">
                                          <p:stCondLst>
                                            <p:cond delay="400"/>
                                          </p:stCondLst>
                                        </p:cTn>
                                        <p:tgtEl>
                                          <p:spTgt spid="56352"/>
                                        </p:tgtEl>
                                        <p:attrNameLst>
                                          <p:attrName>r</p:attrName>
                                        </p:attrNameLst>
                                      </p:cBhvr>
                                    </p:animRot>
                                    <p:animRot by="-240000">
                                      <p:cBhvr>
                                        <p:cTn id="78" dur="200" fill="hold">
                                          <p:stCondLst>
                                            <p:cond delay="600"/>
                                          </p:stCondLst>
                                        </p:cTn>
                                        <p:tgtEl>
                                          <p:spTgt spid="56352"/>
                                        </p:tgtEl>
                                        <p:attrNameLst>
                                          <p:attrName>r</p:attrName>
                                        </p:attrNameLst>
                                      </p:cBhvr>
                                    </p:animRot>
                                    <p:animRot by="120000">
                                      <p:cBhvr>
                                        <p:cTn id="79" dur="200" fill="hold">
                                          <p:stCondLst>
                                            <p:cond delay="800"/>
                                          </p:stCondLst>
                                        </p:cTn>
                                        <p:tgtEl>
                                          <p:spTgt spid="563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51" grpId="0" animBg="1"/>
      <p:bldP spid="56351" grpId="1" animBg="1"/>
      <p:bldP spid="56352" grpId="0" animBg="1"/>
      <p:bldP spid="56352" grpId="1" animBg="1"/>
      <p:bldP spid="56353" grpId="0" animBg="1"/>
      <p:bldP spid="56353"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93187" name="灯片编号占位符 5"/>
          <p:cNvSpPr txBox="1">
            <a:spLocks noGrp="1"/>
          </p:cNvSpPr>
          <p:nvPr/>
        </p:nvSpPr>
        <p:spPr>
          <a:xfrm>
            <a:off x="7204075" y="6427788"/>
            <a:ext cx="1905000"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93188" name="Text Box 2"/>
          <p:cNvSpPr txBox="1"/>
          <p:nvPr/>
        </p:nvSpPr>
        <p:spPr>
          <a:xfrm>
            <a:off x="876300" y="584200"/>
            <a:ext cx="7696200" cy="1117600"/>
          </a:xfrm>
          <a:prstGeom prst="rect">
            <a:avLst/>
          </a:prstGeom>
          <a:noFill/>
          <a:ln w="9525">
            <a:noFill/>
          </a:ln>
        </p:spPr>
        <p:txBody>
          <a:bodyPr>
            <a:spAutoFit/>
          </a:bodyPr>
          <a:p>
            <a:pPr algn="just" eaLnBrk="1" hangingPunct="1">
              <a:lnSpc>
                <a:spcPct val="120000"/>
              </a:lnSpc>
              <a:buNone/>
            </a:pPr>
            <a:r>
              <a:rPr lang="en-US" altLang="zh-CN" sz="2800" b="1" dirty="0">
                <a:latin typeface="Century Schoolbook" panose="02040604050505020304" pitchFamily="18" charset="0"/>
                <a:ea typeface="隶书" panose="02010509060101010101" pitchFamily="49" charset="-122"/>
              </a:rPr>
              <a:t>       </a:t>
            </a:r>
            <a:r>
              <a:rPr lang="zh-CN" altLang="en-US" sz="2800" b="1" dirty="0">
                <a:latin typeface="Century Schoolbook" panose="02040604050505020304" pitchFamily="18" charset="0"/>
                <a:ea typeface="隶书" panose="02010509060101010101" pitchFamily="49" charset="-122"/>
              </a:rPr>
              <a:t>将红细胞置于不同浓度的</a:t>
            </a:r>
            <a:r>
              <a:rPr lang="en-US" altLang="zh-CN" sz="2800" b="1" dirty="0">
                <a:latin typeface="Times New Roman" panose="02020603050405020304" pitchFamily="18" charset="0"/>
                <a:ea typeface="隶书" panose="02010509060101010101" pitchFamily="49" charset="-122"/>
              </a:rPr>
              <a:t>NaCl</a:t>
            </a:r>
            <a:r>
              <a:rPr lang="zh-CN" altLang="en-US" sz="2800" b="1" dirty="0">
                <a:latin typeface="Century Schoolbook" panose="02040604050505020304" pitchFamily="18" charset="0"/>
                <a:ea typeface="隶书" panose="02010509060101010101" pitchFamily="49" charset="-122"/>
              </a:rPr>
              <a:t>溶液中，在显微镜下观察发现：</a:t>
            </a:r>
            <a:endParaRPr lang="zh-CN" altLang="en-US" sz="2800" b="1" dirty="0">
              <a:latin typeface="Century Schoolbook" panose="02040604050505020304" pitchFamily="18" charset="0"/>
              <a:ea typeface="隶书" panose="02010509060101010101" pitchFamily="49" charset="-122"/>
            </a:endParaRPr>
          </a:p>
        </p:txBody>
      </p:sp>
      <p:grpSp>
        <p:nvGrpSpPr>
          <p:cNvPr id="2" name="Group 3"/>
          <p:cNvGrpSpPr/>
          <p:nvPr/>
        </p:nvGrpSpPr>
        <p:grpSpPr>
          <a:xfrm>
            <a:off x="347663" y="2663825"/>
            <a:ext cx="2852737" cy="4021138"/>
            <a:chOff x="192" y="1440"/>
            <a:chExt cx="1797" cy="2533"/>
          </a:xfrm>
        </p:grpSpPr>
        <p:pic>
          <p:nvPicPr>
            <p:cNvPr id="93199" name="Picture 4" descr="红细胞a"/>
            <p:cNvPicPr>
              <a:picLocks noChangeAspect="1"/>
            </p:cNvPicPr>
            <p:nvPr/>
          </p:nvPicPr>
          <p:blipFill>
            <a:blip r:embed="rId1"/>
            <a:stretch>
              <a:fillRect/>
            </a:stretch>
          </p:blipFill>
          <p:spPr>
            <a:xfrm>
              <a:off x="192" y="1440"/>
              <a:ext cx="1797" cy="1920"/>
            </a:xfrm>
            <a:prstGeom prst="rect">
              <a:avLst/>
            </a:prstGeom>
            <a:noFill/>
            <a:ln w="9525">
              <a:noFill/>
            </a:ln>
          </p:spPr>
        </p:pic>
        <p:sp>
          <p:nvSpPr>
            <p:cNvPr id="93200" name="Text Box 5"/>
            <p:cNvSpPr txBox="1"/>
            <p:nvPr/>
          </p:nvSpPr>
          <p:spPr>
            <a:xfrm>
              <a:off x="430" y="3430"/>
              <a:ext cx="1235" cy="543"/>
            </a:xfrm>
            <a:prstGeom prst="rect">
              <a:avLst/>
            </a:prstGeom>
            <a:noFill/>
            <a:ln w="9525">
              <a:noFill/>
            </a:ln>
          </p:spPr>
          <p:txBody>
            <a:bodyPr wrap="none">
              <a:spAutoFit/>
            </a:bodyPr>
            <a:p>
              <a:pPr eaLnBrk="1" hangingPunct="1">
                <a:spcBef>
                  <a:spcPct val="50000"/>
                </a:spcBef>
                <a:buNone/>
              </a:pPr>
              <a:r>
                <a:rPr lang="en-US" altLang="zh-CN" sz="2000" b="1" dirty="0">
                  <a:latin typeface="Century Schoolbook" panose="02040604050505020304" pitchFamily="18" charset="0"/>
                  <a:ea typeface="隶书" panose="02010509060101010101" pitchFamily="49" charset="-122"/>
                </a:rPr>
                <a:t>a.</a:t>
              </a:r>
              <a:r>
                <a:rPr lang="zh-CN" altLang="en-US" sz="2000" b="1" dirty="0">
                  <a:latin typeface="Century Schoolbook" panose="02040604050505020304" pitchFamily="18" charset="0"/>
                  <a:ea typeface="隶书" panose="02010509060101010101" pitchFamily="49" charset="-122"/>
                </a:rPr>
                <a:t>在生理盐水中</a:t>
              </a:r>
              <a:endParaRPr lang="en-US" altLang="zh-CN" sz="2000" b="1" dirty="0">
                <a:latin typeface="Century Schoolbook" panose="02040604050505020304" pitchFamily="18" charset="0"/>
                <a:ea typeface="隶书" panose="02010509060101010101" pitchFamily="49" charset="-122"/>
              </a:endParaRPr>
            </a:p>
            <a:p>
              <a:pPr eaLnBrk="1" hangingPunct="1">
                <a:spcBef>
                  <a:spcPct val="50000"/>
                </a:spcBef>
                <a:buNone/>
              </a:pPr>
              <a:r>
                <a:rPr lang="zh-CN" altLang="en-US" sz="2000" b="1" dirty="0">
                  <a:latin typeface="Century Schoolbook" panose="020406040505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(9 g/L)</a:t>
              </a:r>
              <a:endParaRPr lang="zh-CN" altLang="en-US" sz="2000" b="1" dirty="0">
                <a:latin typeface="Times New Roman" panose="02020603050405020304" pitchFamily="18" charset="0"/>
                <a:ea typeface="隶书" panose="02010509060101010101" pitchFamily="49" charset="-122"/>
              </a:endParaRPr>
            </a:p>
          </p:txBody>
        </p:sp>
      </p:grpSp>
      <p:grpSp>
        <p:nvGrpSpPr>
          <p:cNvPr id="3" name="Group 6"/>
          <p:cNvGrpSpPr/>
          <p:nvPr/>
        </p:nvGrpSpPr>
        <p:grpSpPr>
          <a:xfrm>
            <a:off x="3278188" y="3200400"/>
            <a:ext cx="2887662" cy="3516313"/>
            <a:chOff x="2065" y="1776"/>
            <a:chExt cx="1819" cy="2215"/>
          </a:xfrm>
        </p:grpSpPr>
        <p:pic>
          <p:nvPicPr>
            <p:cNvPr id="93197" name="Picture 7" descr="红细胞c"/>
            <p:cNvPicPr>
              <a:picLocks noChangeAspect="1"/>
            </p:cNvPicPr>
            <p:nvPr/>
          </p:nvPicPr>
          <p:blipFill>
            <a:blip r:embed="rId2"/>
            <a:stretch>
              <a:fillRect/>
            </a:stretch>
          </p:blipFill>
          <p:spPr>
            <a:xfrm>
              <a:off x="2160" y="1776"/>
              <a:ext cx="1632" cy="1536"/>
            </a:xfrm>
            <a:prstGeom prst="rect">
              <a:avLst/>
            </a:prstGeom>
            <a:noFill/>
            <a:ln w="9525">
              <a:noFill/>
            </a:ln>
          </p:spPr>
        </p:pic>
        <p:sp>
          <p:nvSpPr>
            <p:cNvPr id="93198" name="Text Box 8"/>
            <p:cNvSpPr txBox="1"/>
            <p:nvPr/>
          </p:nvSpPr>
          <p:spPr>
            <a:xfrm>
              <a:off x="2065" y="3448"/>
              <a:ext cx="1819" cy="543"/>
            </a:xfrm>
            <a:prstGeom prst="rect">
              <a:avLst/>
            </a:prstGeom>
            <a:noFill/>
            <a:ln w="9525">
              <a:noFill/>
            </a:ln>
          </p:spPr>
          <p:txBody>
            <a:bodyPr wrap="none">
              <a:spAutoFit/>
            </a:bodyPr>
            <a:p>
              <a:pPr eaLnBrk="1" hangingPunct="1">
                <a:spcBef>
                  <a:spcPct val="50000"/>
                </a:spcBef>
                <a:buNone/>
              </a:pPr>
              <a:r>
                <a:rPr lang="en-US" altLang="zh-CN" sz="2000" b="1" dirty="0">
                  <a:latin typeface="Century Schoolbook" panose="02040604050505020304" pitchFamily="18" charset="0"/>
                  <a:ea typeface="隶书" panose="02010509060101010101" pitchFamily="49" charset="-122"/>
                </a:rPr>
                <a:t>b.</a:t>
              </a:r>
              <a:r>
                <a:rPr lang="zh-CN" altLang="en-US" sz="2000" b="1" dirty="0">
                  <a:latin typeface="Century Schoolbook" panose="02040604050505020304" pitchFamily="18" charset="0"/>
                  <a:ea typeface="隶书" panose="02010509060101010101" pitchFamily="49" charset="-122"/>
                </a:rPr>
                <a:t>在较浓的</a:t>
              </a:r>
              <a:r>
                <a:rPr lang="en-US" altLang="zh-CN" sz="2000" b="1" dirty="0">
                  <a:latin typeface="Century Schoolbook" panose="02040604050505020304" pitchFamily="18" charset="0"/>
                  <a:ea typeface="隶书" panose="02010509060101010101" pitchFamily="49" charset="-122"/>
                </a:rPr>
                <a:t>NaCl</a:t>
              </a:r>
              <a:r>
                <a:rPr lang="zh-CN" altLang="en-US" sz="2000" b="1" dirty="0">
                  <a:latin typeface="Century Schoolbook" panose="02040604050505020304" pitchFamily="18" charset="0"/>
                  <a:ea typeface="隶书" panose="02010509060101010101" pitchFamily="49" charset="-122"/>
                </a:rPr>
                <a:t>溶液中</a:t>
              </a:r>
              <a:endParaRPr lang="en-US" altLang="zh-CN" sz="2000" b="1" dirty="0">
                <a:latin typeface="Century Schoolbook" panose="02040604050505020304" pitchFamily="18" charset="0"/>
                <a:ea typeface="隶书" panose="02010509060101010101" pitchFamily="49" charset="-122"/>
              </a:endParaRPr>
            </a:p>
            <a:p>
              <a:pPr eaLnBrk="1" hangingPunct="1">
                <a:spcBef>
                  <a:spcPct val="50000"/>
                </a:spcBef>
                <a:buNone/>
              </a:pPr>
              <a:r>
                <a:rPr lang="zh-CN" altLang="en-US" sz="2000" b="1" dirty="0">
                  <a:latin typeface="Century Schoolbook" panose="020406040505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(15 g/L)</a:t>
              </a:r>
              <a:endParaRPr lang="zh-CN" altLang="en-US" sz="2000" b="1" dirty="0">
                <a:latin typeface="Times New Roman" panose="02020603050405020304" pitchFamily="18" charset="0"/>
                <a:ea typeface="隶书" panose="02010509060101010101" pitchFamily="49" charset="-122"/>
              </a:endParaRPr>
            </a:p>
          </p:txBody>
        </p:sp>
      </p:grpSp>
      <p:grpSp>
        <p:nvGrpSpPr>
          <p:cNvPr id="4" name="Group 9"/>
          <p:cNvGrpSpPr/>
          <p:nvPr/>
        </p:nvGrpSpPr>
        <p:grpSpPr>
          <a:xfrm>
            <a:off x="6243638" y="3200400"/>
            <a:ext cx="2933700" cy="3516313"/>
            <a:chOff x="3936" y="1728"/>
            <a:chExt cx="1978" cy="2314"/>
          </a:xfrm>
        </p:grpSpPr>
        <p:pic>
          <p:nvPicPr>
            <p:cNvPr id="93195" name="Picture 10" descr="红细胞b"/>
            <p:cNvPicPr>
              <a:picLocks noChangeAspect="1"/>
            </p:cNvPicPr>
            <p:nvPr/>
          </p:nvPicPr>
          <p:blipFill>
            <a:blip r:embed="rId3"/>
            <a:stretch>
              <a:fillRect/>
            </a:stretch>
          </p:blipFill>
          <p:spPr>
            <a:xfrm>
              <a:off x="3936" y="1728"/>
              <a:ext cx="1696" cy="1647"/>
            </a:xfrm>
            <a:prstGeom prst="rect">
              <a:avLst/>
            </a:prstGeom>
            <a:noFill/>
            <a:ln w="9525">
              <a:noFill/>
            </a:ln>
          </p:spPr>
        </p:pic>
        <p:sp>
          <p:nvSpPr>
            <p:cNvPr id="93196" name="Text Box 11"/>
            <p:cNvSpPr txBox="1"/>
            <p:nvPr/>
          </p:nvSpPr>
          <p:spPr>
            <a:xfrm>
              <a:off x="3983" y="3475"/>
              <a:ext cx="1931" cy="567"/>
            </a:xfrm>
            <a:prstGeom prst="rect">
              <a:avLst/>
            </a:prstGeom>
            <a:noFill/>
            <a:ln w="9525">
              <a:noFill/>
            </a:ln>
          </p:spPr>
          <p:txBody>
            <a:bodyPr wrap="none">
              <a:spAutoFit/>
            </a:bodyPr>
            <a:p>
              <a:pPr eaLnBrk="1" hangingPunct="1">
                <a:spcBef>
                  <a:spcPct val="50000"/>
                </a:spcBef>
                <a:buNone/>
              </a:pPr>
              <a:r>
                <a:rPr lang="en-US" altLang="zh-CN" sz="2000" b="1" dirty="0">
                  <a:latin typeface="Century Schoolbook" panose="02040604050505020304" pitchFamily="18" charset="0"/>
                  <a:ea typeface="隶书" panose="02010509060101010101" pitchFamily="49" charset="-122"/>
                </a:rPr>
                <a:t>c.</a:t>
              </a:r>
              <a:r>
                <a:rPr lang="zh-CN" altLang="en-US" sz="2000" b="1" dirty="0">
                  <a:latin typeface="Century Schoolbook" panose="02040604050505020304" pitchFamily="18" charset="0"/>
                  <a:ea typeface="隶书" panose="02010509060101010101" pitchFamily="49" charset="-122"/>
                </a:rPr>
                <a:t>在较稀的</a:t>
              </a:r>
              <a:r>
                <a:rPr lang="en-US" altLang="zh-CN" sz="2000" b="1" dirty="0">
                  <a:latin typeface="Century Schoolbook" panose="02040604050505020304" pitchFamily="18" charset="0"/>
                  <a:ea typeface="隶书" panose="02010509060101010101" pitchFamily="49" charset="-122"/>
                </a:rPr>
                <a:t>NaCl</a:t>
              </a:r>
              <a:r>
                <a:rPr lang="zh-CN" altLang="en-US" sz="2000" b="1" dirty="0">
                  <a:latin typeface="Century Schoolbook" panose="02040604050505020304" pitchFamily="18" charset="0"/>
                  <a:ea typeface="隶书" panose="02010509060101010101" pitchFamily="49" charset="-122"/>
                </a:rPr>
                <a:t>溶液中</a:t>
              </a:r>
              <a:endParaRPr lang="en-US" altLang="zh-CN" sz="2000" b="1" dirty="0">
                <a:latin typeface="Century Schoolbook" panose="02040604050505020304" pitchFamily="18" charset="0"/>
                <a:ea typeface="隶书" panose="02010509060101010101" pitchFamily="49" charset="-122"/>
              </a:endParaRPr>
            </a:p>
            <a:p>
              <a:pPr eaLnBrk="1" hangingPunct="1">
                <a:spcBef>
                  <a:spcPct val="50000"/>
                </a:spcBef>
                <a:buNone/>
              </a:pPr>
              <a:r>
                <a:rPr lang="zh-CN" altLang="en-US" sz="2000" b="1" dirty="0">
                  <a:latin typeface="Century Schoolbook" panose="02040604050505020304"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(4 g/L)</a:t>
              </a:r>
              <a:endParaRPr lang="zh-CN" altLang="en-US" sz="2000" b="1" dirty="0">
                <a:latin typeface="Century Schoolbook" panose="02040604050505020304" pitchFamily="18" charset="0"/>
                <a:ea typeface="隶书" panose="02010509060101010101" pitchFamily="49" charset="-122"/>
              </a:endParaRPr>
            </a:p>
          </p:txBody>
        </p:sp>
      </p:grpSp>
      <p:sp>
        <p:nvSpPr>
          <p:cNvPr id="228364" name="AutoShape 12"/>
          <p:cNvSpPr/>
          <p:nvPr/>
        </p:nvSpPr>
        <p:spPr>
          <a:xfrm>
            <a:off x="3429000" y="1219200"/>
            <a:ext cx="6400800" cy="2133600"/>
          </a:xfrm>
          <a:prstGeom prst="wedgeEllipseCallout">
            <a:avLst>
              <a:gd name="adj1" fmla="val -43454"/>
              <a:gd name="adj2" fmla="val 104315"/>
            </a:avLst>
          </a:prstGeom>
          <a:noFill/>
          <a:ln w="19050" cap="flat" cmpd="sng">
            <a:solidFill>
              <a:srgbClr val="FF0066"/>
            </a:solidFill>
            <a:prstDash val="solid"/>
            <a:miter/>
            <a:headEnd type="none" w="med" len="med"/>
            <a:tailEnd type="none" w="med" len="med"/>
          </a:ln>
        </p:spPr>
        <p:txBody>
          <a:bodyPr/>
          <a:p>
            <a:pPr eaLnBrk="1" hangingPunct="1">
              <a:spcBef>
                <a:spcPct val="50000"/>
              </a:spcBef>
            </a:pPr>
            <a:r>
              <a:rPr lang="zh-CN" altLang="en-US" b="1" dirty="0">
                <a:latin typeface="Century Schoolbook" panose="02040604050505020304" pitchFamily="18" charset="0"/>
                <a:ea typeface="隶书" panose="02010509060101010101" pitchFamily="49" charset="-122"/>
              </a:rPr>
              <a:t>红细胞逐渐皱缩，皱缩的红细胞互相聚结成团。这是因为红细胞内液的渗透压力低于浓</a:t>
            </a:r>
            <a:r>
              <a:rPr lang="en-US" altLang="zh-CN" b="1" dirty="0">
                <a:latin typeface="Century Schoolbook" panose="02040604050505020304" pitchFamily="18" charset="0"/>
                <a:ea typeface="隶书" panose="02010509060101010101" pitchFamily="49" charset="-122"/>
              </a:rPr>
              <a:t>NaCl</a:t>
            </a:r>
            <a:r>
              <a:rPr lang="zh-CN" altLang="en-US" b="1" dirty="0">
                <a:latin typeface="Century Schoolbook" panose="02040604050505020304" pitchFamily="18" charset="0"/>
                <a:ea typeface="隶书" panose="02010509060101010101" pitchFamily="49" charset="-122"/>
              </a:rPr>
              <a:t>溶液，红细胞内的水向外渗透引起。</a:t>
            </a:r>
            <a:endParaRPr lang="zh-CN" altLang="en-US" b="1" dirty="0">
              <a:latin typeface="Century Schoolbook" panose="02040604050505020304" pitchFamily="18" charset="0"/>
              <a:ea typeface="隶书" panose="02010509060101010101" pitchFamily="49" charset="-122"/>
            </a:endParaRPr>
          </a:p>
        </p:txBody>
      </p:sp>
      <p:sp>
        <p:nvSpPr>
          <p:cNvPr id="228365" name="AutoShape 13"/>
          <p:cNvSpPr/>
          <p:nvPr/>
        </p:nvSpPr>
        <p:spPr>
          <a:xfrm>
            <a:off x="1600200" y="1371600"/>
            <a:ext cx="6781800" cy="2286000"/>
          </a:xfrm>
          <a:prstGeom prst="wedgeEllipseCallout">
            <a:avLst>
              <a:gd name="adj1" fmla="val -43468"/>
              <a:gd name="adj2" fmla="val 77986"/>
            </a:avLst>
          </a:prstGeom>
          <a:noFill/>
          <a:ln w="19050" cap="flat" cmpd="sng">
            <a:solidFill>
              <a:srgbClr val="FF0066"/>
            </a:solidFill>
            <a:prstDash val="solid"/>
            <a:miter/>
            <a:headEnd type="none" w="med" len="med"/>
            <a:tailEnd type="none" w="med" len="med"/>
          </a:ln>
        </p:spPr>
        <p:txBody>
          <a:bodyPr/>
          <a:p>
            <a:pPr eaLnBrk="1" hangingPunct="1"/>
            <a:r>
              <a:rPr lang="zh-CN" altLang="en-US" b="1" dirty="0">
                <a:latin typeface="Century Schoolbook" panose="02040604050505020304" pitchFamily="18" charset="0"/>
                <a:ea typeface="隶书" panose="02010509060101010101" pitchFamily="49" charset="-122"/>
              </a:rPr>
              <a:t>红细胞的形态没有什么改变，因为</a:t>
            </a:r>
            <a:endParaRPr lang="zh-CN" altLang="en-US" b="1" dirty="0">
              <a:latin typeface="Century Schoolbook" panose="02040604050505020304" pitchFamily="18" charset="0"/>
              <a:ea typeface="隶书" panose="02010509060101010101" pitchFamily="49" charset="-122"/>
            </a:endParaRPr>
          </a:p>
          <a:p>
            <a:pPr eaLnBrk="1" hangingPunct="1"/>
            <a:r>
              <a:rPr lang="zh-CN" altLang="en-US" b="1" dirty="0">
                <a:latin typeface="Century Schoolbook" panose="02040604050505020304" pitchFamily="18" charset="0"/>
                <a:ea typeface="隶书" panose="02010509060101010101" pitchFamily="49" charset="-122"/>
              </a:rPr>
              <a:t>生理盐水与红细胞内液的渗透压力</a:t>
            </a:r>
            <a:endParaRPr lang="zh-CN" altLang="en-US" b="1" dirty="0">
              <a:latin typeface="Century Schoolbook" panose="02040604050505020304" pitchFamily="18" charset="0"/>
              <a:ea typeface="隶书" panose="02010509060101010101" pitchFamily="49" charset="-122"/>
            </a:endParaRPr>
          </a:p>
          <a:p>
            <a:pPr eaLnBrk="1" hangingPunct="1"/>
            <a:r>
              <a:rPr lang="zh-CN" altLang="en-US" b="1" dirty="0">
                <a:latin typeface="Century Schoolbook" panose="02040604050505020304" pitchFamily="18" charset="0"/>
                <a:ea typeface="隶书" panose="02010509060101010101" pitchFamily="49" charset="-122"/>
              </a:rPr>
              <a:t>相等，细胞内外液处于渗透平衡状态。</a:t>
            </a:r>
            <a:endParaRPr lang="zh-CN" altLang="en-US" sz="2800" b="1" dirty="0">
              <a:latin typeface="Century Schoolbook" panose="02040604050505020304" pitchFamily="18" charset="0"/>
              <a:ea typeface="隶书" panose="02010509060101010101" pitchFamily="49" charset="-122"/>
            </a:endParaRPr>
          </a:p>
        </p:txBody>
      </p:sp>
      <p:sp>
        <p:nvSpPr>
          <p:cNvPr id="228366" name="AutoShape 14"/>
          <p:cNvSpPr/>
          <p:nvPr/>
        </p:nvSpPr>
        <p:spPr>
          <a:xfrm flipH="1">
            <a:off x="1066800" y="685800"/>
            <a:ext cx="6096000" cy="2819400"/>
          </a:xfrm>
          <a:prstGeom prst="wedgeEllipseCallout">
            <a:avLst>
              <a:gd name="adj1" fmla="val -53181"/>
              <a:gd name="adj2" fmla="val 72181"/>
            </a:avLst>
          </a:prstGeom>
          <a:solidFill>
            <a:schemeClr val="bg1"/>
          </a:solidFill>
          <a:ln w="19050" cap="flat" cmpd="sng">
            <a:solidFill>
              <a:srgbClr val="FF0066"/>
            </a:solidFill>
            <a:prstDash val="solid"/>
            <a:miter/>
            <a:headEnd type="none" w="med" len="med"/>
            <a:tailEnd type="none" w="med" len="med"/>
          </a:ln>
        </p:spPr>
        <p:txBody>
          <a:bodyPr/>
          <a:p>
            <a:pPr eaLnBrk="1" hangingPunct="1">
              <a:spcBef>
                <a:spcPct val="50000"/>
              </a:spcBef>
            </a:pPr>
            <a:r>
              <a:rPr lang="zh-CN" altLang="en-US" b="1" dirty="0">
                <a:latin typeface="Century Schoolbook" panose="02040604050505020304" pitchFamily="18" charset="0"/>
                <a:ea typeface="隶书" panose="02010509060101010101" pitchFamily="49" charset="-122"/>
              </a:rPr>
              <a:t>红细胞逐渐胀大，最后破裂，释放出红细胞内的血红蛋白使溶液染成红色，即溶血。这是因为红细胞内液的渗透压力高于浓</a:t>
            </a:r>
            <a:r>
              <a:rPr lang="en-US" altLang="zh-CN" b="1" dirty="0">
                <a:latin typeface="Century Schoolbook" panose="02040604050505020304" pitchFamily="18" charset="0"/>
                <a:ea typeface="隶书" panose="02010509060101010101" pitchFamily="49" charset="-122"/>
              </a:rPr>
              <a:t>NaCl</a:t>
            </a:r>
            <a:r>
              <a:rPr lang="zh-CN" altLang="en-US" b="1" dirty="0">
                <a:latin typeface="Century Schoolbook" panose="02040604050505020304" pitchFamily="18" charset="0"/>
                <a:ea typeface="隶书" panose="02010509060101010101" pitchFamily="49" charset="-122"/>
              </a:rPr>
              <a:t>溶液，细胞外的水向细胞内渗透引起。</a:t>
            </a:r>
            <a:endParaRPr lang="zh-CN" altLang="en-US" b="1" dirty="0">
              <a:latin typeface="Century Schoolbook" panose="020406040505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28365"/>
                                        </p:tgtEl>
                                        <p:attrNameLst>
                                          <p:attrName>style.visibility</p:attrName>
                                        </p:attrNameLst>
                                      </p:cBhvr>
                                      <p:to>
                                        <p:strVal val="visible"/>
                                      </p:to>
                                    </p:set>
                                    <p:animEffect transition="in" filter="box(in)">
                                      <p:cBhvr>
                                        <p:cTn id="12" dur="500"/>
                                        <p:tgtEl>
                                          <p:spTgt spid="228365"/>
                                        </p:tgtEl>
                                      </p:cBhvr>
                                    </p:animEffect>
                                  </p:childTnLst>
                                  <p:subTnLst>
                                    <p:set>
                                      <p:cBhvr override="childStyle">
                                        <p:cTn dur="1" fill="hold" display="0" masterRel="nextClick" afterEffect="1"/>
                                        <p:tgtEl>
                                          <p:spTgt spid="22836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8364"/>
                                        </p:tgtEl>
                                        <p:attrNameLst>
                                          <p:attrName>style.visibility</p:attrName>
                                        </p:attrNameLst>
                                      </p:cBhvr>
                                      <p:to>
                                        <p:strVal val="visible"/>
                                      </p:to>
                                    </p:set>
                                    <p:animEffect transition="in" filter="blinds(horizontal)">
                                      <p:cBhvr>
                                        <p:cTn id="22" dur="500"/>
                                        <p:tgtEl>
                                          <p:spTgt spid="228364"/>
                                        </p:tgtEl>
                                      </p:cBhvr>
                                    </p:animEffect>
                                  </p:childTnLst>
                                  <p:subTnLst>
                                    <p:set>
                                      <p:cBhvr override="childStyle">
                                        <p:cTn dur="1" fill="hold" display="0" masterRel="nextClick" afterEffect="1"/>
                                        <p:tgtEl>
                                          <p:spTgt spid="22836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8366"/>
                                        </p:tgtEl>
                                        <p:attrNameLst>
                                          <p:attrName>style.visibility</p:attrName>
                                        </p:attrNameLst>
                                      </p:cBhvr>
                                      <p:to>
                                        <p:strVal val="visible"/>
                                      </p:to>
                                    </p:set>
                                    <p:animEffect transition="in" filter="blinds(horizontal)">
                                      <p:cBhvr>
                                        <p:cTn id="32" dur="500"/>
                                        <p:tgtEl>
                                          <p:spTgt spid="228366"/>
                                        </p:tgtEl>
                                      </p:cBhvr>
                                    </p:animEffect>
                                  </p:childTnLst>
                                  <p:subTnLst>
                                    <p:set>
                                      <p:cBhvr override="childStyle">
                                        <p:cTn dur="1" fill="hold" display="0" masterRel="nextClick" afterEffect="1"/>
                                        <p:tgtEl>
                                          <p:spTgt spid="22836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64" grpId="0" animBg="1"/>
      <p:bldP spid="228365" grpId="0" animBg="1"/>
      <p:bldP spid="22836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95235" name="灯片编号占位符 3"/>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95236" name="Rectangle 2"/>
          <p:cNvSpPr/>
          <p:nvPr/>
        </p:nvSpPr>
        <p:spPr>
          <a:xfrm>
            <a:off x="1041400" y="841375"/>
            <a:ext cx="7793038" cy="1143000"/>
          </a:xfrm>
          <a:prstGeom prst="rect">
            <a:avLst/>
          </a:prstGeom>
          <a:solidFill>
            <a:srgbClr val="FFFFFF"/>
          </a:solidFill>
          <a:ln w="9525">
            <a:noFill/>
          </a:ln>
        </p:spPr>
        <p:txBody>
          <a:bodyPr/>
          <a:p>
            <a:pPr eaLnBrk="1" hangingPunct="1">
              <a:buNone/>
            </a:pPr>
            <a:r>
              <a:rPr lang="en-US" altLang="zh-CN" sz="3200" dirty="0">
                <a:solidFill>
                  <a:schemeClr val="tx2"/>
                </a:solidFill>
                <a:latin typeface="Times New Roman" panose="02020603050405020304" pitchFamily="18" charset="0"/>
                <a:ea typeface="宋体" panose="02010600030101010101" pitchFamily="2" charset="-122"/>
              </a:rPr>
              <a:t>Cellular Responds to Body Fluid Tonicity</a:t>
            </a:r>
            <a:endParaRPr lang="en-US" altLang="zh-CN" sz="4400" dirty="0">
              <a:solidFill>
                <a:schemeClr val="tx2"/>
              </a:solidFill>
              <a:latin typeface="Times New Roman" panose="02020603050405020304" pitchFamily="18" charset="0"/>
              <a:ea typeface="宋体" panose="02010600030101010101" pitchFamily="2" charset="-122"/>
            </a:endParaRPr>
          </a:p>
        </p:txBody>
      </p:sp>
      <p:sp>
        <p:nvSpPr>
          <p:cNvPr id="95237" name="Text Box 3"/>
          <p:cNvSpPr txBox="1"/>
          <p:nvPr/>
        </p:nvSpPr>
        <p:spPr>
          <a:xfrm>
            <a:off x="1893888" y="5265738"/>
            <a:ext cx="1247775" cy="457200"/>
          </a:xfrm>
          <a:prstGeom prst="rect">
            <a:avLst/>
          </a:prstGeom>
          <a:noFill/>
          <a:ln w="9525">
            <a:noFill/>
          </a:ln>
        </p:spPr>
        <p:txBody>
          <a:bodyPr wrap="none">
            <a:spAutoFit/>
          </a:bodyPr>
          <a:p>
            <a:pPr eaLnBrk="1" hangingPunct="1"/>
            <a:r>
              <a:rPr lang="en-US" altLang="zh-CN" dirty="0">
                <a:latin typeface="Tahoma" panose="020B0604030504040204" pitchFamily="34" charset="0"/>
                <a:ea typeface="宋体" panose="02010600030101010101" pitchFamily="2" charset="-122"/>
              </a:rPr>
              <a:t>Isotonic</a:t>
            </a:r>
            <a:endParaRPr lang="en-US" altLang="zh-CN" dirty="0">
              <a:latin typeface="Century Schoolbook" panose="02040604050505020304" pitchFamily="18" charset="0"/>
              <a:ea typeface="宋体" panose="02010600030101010101" pitchFamily="2" charset="-122"/>
            </a:endParaRPr>
          </a:p>
        </p:txBody>
      </p:sp>
      <p:graphicFrame>
        <p:nvGraphicFramePr>
          <p:cNvPr id="95238" name="Object 2"/>
          <p:cNvGraphicFramePr>
            <a:graphicFrameLocks noChangeAspect="1"/>
          </p:cNvGraphicFramePr>
          <p:nvPr/>
        </p:nvGraphicFramePr>
        <p:xfrm>
          <a:off x="1258888" y="2249488"/>
          <a:ext cx="2520950" cy="1346200"/>
        </p:xfrm>
        <a:graphic>
          <a:graphicData uri="http://schemas.openxmlformats.org/presentationml/2006/ole">
            <mc:AlternateContent xmlns:mc="http://schemas.openxmlformats.org/markup-compatibility/2006">
              <mc:Choice xmlns:v="urn:schemas-microsoft-com:vml" Requires="v">
                <p:oleObj spid="_x0000_s3107" name="" r:id="rId1" imgW="2609850" imgH="1228725" progId="PBrush">
                  <p:embed/>
                </p:oleObj>
              </mc:Choice>
              <mc:Fallback>
                <p:oleObj name="" r:id="rId1" imgW="2609850" imgH="1228725" progId="PBrush">
                  <p:embed/>
                  <p:pic>
                    <p:nvPicPr>
                      <p:cNvPr id="0" name="图片 3106"/>
                      <p:cNvPicPr/>
                      <p:nvPr/>
                    </p:nvPicPr>
                    <p:blipFill>
                      <a:blip r:embed="rId2"/>
                      <a:stretch>
                        <a:fillRect/>
                      </a:stretch>
                    </p:blipFill>
                    <p:spPr>
                      <a:xfrm>
                        <a:off x="1258888" y="2249488"/>
                        <a:ext cx="2520950" cy="1346200"/>
                      </a:xfrm>
                      <a:prstGeom prst="rect">
                        <a:avLst/>
                      </a:prstGeom>
                      <a:noFill/>
                      <a:ln w="38100">
                        <a:noFill/>
                        <a:miter/>
                      </a:ln>
                    </p:spPr>
                  </p:pic>
                </p:oleObj>
              </mc:Fallback>
            </mc:AlternateContent>
          </a:graphicData>
        </a:graphic>
      </p:graphicFrame>
      <p:graphicFrame>
        <p:nvGraphicFramePr>
          <p:cNvPr id="95239" name="Object 3"/>
          <p:cNvGraphicFramePr>
            <a:graphicFrameLocks noChangeAspect="1"/>
          </p:cNvGraphicFramePr>
          <p:nvPr/>
        </p:nvGraphicFramePr>
        <p:xfrm>
          <a:off x="1612900" y="3605213"/>
          <a:ext cx="1693863" cy="1543050"/>
        </p:xfrm>
        <a:graphic>
          <a:graphicData uri="http://schemas.openxmlformats.org/presentationml/2006/ole">
            <mc:AlternateContent xmlns:mc="http://schemas.openxmlformats.org/markup-compatibility/2006">
              <mc:Choice xmlns:v="urn:schemas-microsoft-com:vml" Requires="v">
                <p:oleObj spid="_x0000_s3109" name="" r:id="rId3" imgW="1485900" imgH="1438275" progId="PBrush">
                  <p:embed/>
                </p:oleObj>
              </mc:Choice>
              <mc:Fallback>
                <p:oleObj name="" r:id="rId3" imgW="1485900" imgH="1438275" progId="PBrush">
                  <p:embed/>
                  <p:pic>
                    <p:nvPicPr>
                      <p:cNvPr id="0" name="图片 3108"/>
                      <p:cNvPicPr/>
                      <p:nvPr/>
                    </p:nvPicPr>
                    <p:blipFill>
                      <a:blip r:embed="rId4"/>
                      <a:stretch>
                        <a:fillRect/>
                      </a:stretch>
                    </p:blipFill>
                    <p:spPr>
                      <a:xfrm>
                        <a:off x="1612900" y="3605213"/>
                        <a:ext cx="1693863" cy="1543050"/>
                      </a:xfrm>
                      <a:prstGeom prst="rect">
                        <a:avLst/>
                      </a:prstGeom>
                      <a:noFill/>
                      <a:ln w="38100">
                        <a:noFill/>
                        <a:miter/>
                      </a:ln>
                    </p:spPr>
                  </p:pic>
                </p:oleObj>
              </mc:Fallback>
            </mc:AlternateContent>
          </a:graphicData>
        </a:graphic>
      </p:graphicFrame>
      <p:grpSp>
        <p:nvGrpSpPr>
          <p:cNvPr id="2" name="Group 18"/>
          <p:cNvGrpSpPr/>
          <p:nvPr/>
        </p:nvGrpSpPr>
        <p:grpSpPr>
          <a:xfrm>
            <a:off x="3995738" y="1844675"/>
            <a:ext cx="4464050" cy="2133600"/>
            <a:chOff x="2517" y="1071"/>
            <a:chExt cx="2903" cy="1436"/>
          </a:xfrm>
        </p:grpSpPr>
        <p:grpSp>
          <p:nvGrpSpPr>
            <p:cNvPr id="95247" name="Group 14"/>
            <p:cNvGrpSpPr/>
            <p:nvPr/>
          </p:nvGrpSpPr>
          <p:grpSpPr>
            <a:xfrm>
              <a:off x="3239" y="1071"/>
              <a:ext cx="2181" cy="1436"/>
              <a:chOff x="3239" y="1306"/>
              <a:chExt cx="1920" cy="1207"/>
            </a:xfrm>
          </p:grpSpPr>
          <p:sp>
            <p:nvSpPr>
              <p:cNvPr id="95249" name="Text Box 4"/>
              <p:cNvSpPr txBox="1"/>
              <p:nvPr/>
            </p:nvSpPr>
            <p:spPr>
              <a:xfrm>
                <a:off x="3767" y="2254"/>
                <a:ext cx="932" cy="259"/>
              </a:xfrm>
              <a:prstGeom prst="rect">
                <a:avLst/>
              </a:prstGeom>
              <a:noFill/>
              <a:ln w="9525">
                <a:noFill/>
              </a:ln>
            </p:spPr>
            <p:txBody>
              <a:bodyPr wrap="none">
                <a:spAutoFit/>
              </a:bodyPr>
              <a:p>
                <a:pPr eaLnBrk="1" hangingPunct="1"/>
                <a:r>
                  <a:rPr lang="en-US" altLang="zh-CN" dirty="0">
                    <a:latin typeface="Tahoma" panose="020B0604030504040204" pitchFamily="34" charset="0"/>
                    <a:ea typeface="宋体" panose="02010600030101010101" pitchFamily="2" charset="-122"/>
                  </a:rPr>
                  <a:t>Hypertonic</a:t>
                </a:r>
                <a:endParaRPr lang="en-US" altLang="zh-CN" dirty="0">
                  <a:latin typeface="Century Schoolbook" panose="02040604050505020304" pitchFamily="18" charset="0"/>
                  <a:ea typeface="宋体" panose="02010600030101010101" pitchFamily="2" charset="-122"/>
                </a:endParaRPr>
              </a:p>
            </p:txBody>
          </p:sp>
          <p:graphicFrame>
            <p:nvGraphicFramePr>
              <p:cNvPr id="95250" name="Object 6"/>
              <p:cNvGraphicFramePr>
                <a:graphicFrameLocks noChangeAspect="1"/>
              </p:cNvGraphicFramePr>
              <p:nvPr/>
            </p:nvGraphicFramePr>
            <p:xfrm>
              <a:off x="3239" y="1306"/>
              <a:ext cx="816" cy="804"/>
            </p:xfrm>
            <a:graphic>
              <a:graphicData uri="http://schemas.openxmlformats.org/presentationml/2006/ole">
                <mc:AlternateContent xmlns:mc="http://schemas.openxmlformats.org/markup-compatibility/2006">
                  <mc:Choice xmlns:v="urn:schemas-microsoft-com:vml" Requires="v">
                    <p:oleObj spid="_x0000_s3106" name="" r:id="rId5" imgW="1295400" imgH="1276350" progId="PBrush">
                      <p:embed/>
                    </p:oleObj>
                  </mc:Choice>
                  <mc:Fallback>
                    <p:oleObj name="" r:id="rId5" imgW="1295400" imgH="1276350" progId="PBrush">
                      <p:embed/>
                      <p:pic>
                        <p:nvPicPr>
                          <p:cNvPr id="0" name="图片 3105"/>
                          <p:cNvPicPr/>
                          <p:nvPr/>
                        </p:nvPicPr>
                        <p:blipFill>
                          <a:blip r:embed="rId6"/>
                          <a:stretch>
                            <a:fillRect/>
                          </a:stretch>
                        </p:blipFill>
                        <p:spPr>
                          <a:xfrm>
                            <a:off x="3239" y="1306"/>
                            <a:ext cx="816" cy="804"/>
                          </a:xfrm>
                          <a:prstGeom prst="rect">
                            <a:avLst/>
                          </a:prstGeom>
                          <a:noFill/>
                          <a:ln w="38100">
                            <a:noFill/>
                            <a:miter/>
                          </a:ln>
                        </p:spPr>
                      </p:pic>
                    </p:oleObj>
                  </mc:Fallback>
                </mc:AlternateContent>
              </a:graphicData>
            </a:graphic>
          </p:graphicFrame>
          <p:graphicFrame>
            <p:nvGraphicFramePr>
              <p:cNvPr id="95251" name="Object 7"/>
              <p:cNvGraphicFramePr>
                <a:graphicFrameLocks noChangeAspect="1"/>
              </p:cNvGraphicFramePr>
              <p:nvPr/>
            </p:nvGraphicFramePr>
            <p:xfrm>
              <a:off x="4055" y="1306"/>
              <a:ext cx="1104" cy="804"/>
            </p:xfrm>
            <a:graphic>
              <a:graphicData uri="http://schemas.openxmlformats.org/presentationml/2006/ole">
                <mc:AlternateContent xmlns:mc="http://schemas.openxmlformats.org/markup-compatibility/2006">
                  <mc:Choice xmlns:v="urn:schemas-microsoft-com:vml" Requires="v">
                    <p:oleObj spid="_x0000_s3108" name="" r:id="rId7" imgW="1752600" imgH="1276350" progId="PBrush">
                      <p:embed/>
                    </p:oleObj>
                  </mc:Choice>
                  <mc:Fallback>
                    <p:oleObj name="" r:id="rId7" imgW="1752600" imgH="1276350" progId="PBrush">
                      <p:embed/>
                      <p:pic>
                        <p:nvPicPr>
                          <p:cNvPr id="0" name="图片 3107"/>
                          <p:cNvPicPr/>
                          <p:nvPr/>
                        </p:nvPicPr>
                        <p:blipFill>
                          <a:blip r:embed="rId8"/>
                          <a:stretch>
                            <a:fillRect/>
                          </a:stretch>
                        </p:blipFill>
                        <p:spPr>
                          <a:xfrm>
                            <a:off x="4055" y="1306"/>
                            <a:ext cx="1104" cy="804"/>
                          </a:xfrm>
                          <a:prstGeom prst="rect">
                            <a:avLst/>
                          </a:prstGeom>
                          <a:noFill/>
                          <a:ln w="38100">
                            <a:noFill/>
                            <a:miter/>
                          </a:ln>
                        </p:spPr>
                      </p:pic>
                    </p:oleObj>
                  </mc:Fallback>
                </mc:AlternateContent>
              </a:graphicData>
            </a:graphic>
          </p:graphicFrame>
        </p:grpSp>
        <p:sp>
          <p:nvSpPr>
            <p:cNvPr id="95248" name="Line 12"/>
            <p:cNvSpPr/>
            <p:nvPr/>
          </p:nvSpPr>
          <p:spPr>
            <a:xfrm flipV="1">
              <a:off x="2517" y="1842"/>
              <a:ext cx="579" cy="545"/>
            </a:xfrm>
            <a:prstGeom prst="line">
              <a:avLst/>
            </a:prstGeom>
            <a:ln w="9525" cap="flat" cmpd="sng">
              <a:solidFill>
                <a:schemeClr val="tx1"/>
              </a:solidFill>
              <a:prstDash val="solid"/>
              <a:miter/>
              <a:headEnd type="none" w="med" len="med"/>
              <a:tailEnd type="triangle" w="med" len="med"/>
            </a:ln>
          </p:spPr>
        </p:sp>
      </p:grpSp>
      <p:grpSp>
        <p:nvGrpSpPr>
          <p:cNvPr id="5" name="Group 19"/>
          <p:cNvGrpSpPr/>
          <p:nvPr/>
        </p:nvGrpSpPr>
        <p:grpSpPr>
          <a:xfrm>
            <a:off x="3995738" y="4365625"/>
            <a:ext cx="4679950" cy="2193925"/>
            <a:chOff x="2517" y="2750"/>
            <a:chExt cx="2856" cy="1274"/>
          </a:xfrm>
        </p:grpSpPr>
        <p:grpSp>
          <p:nvGrpSpPr>
            <p:cNvPr id="95242" name="Group 17"/>
            <p:cNvGrpSpPr/>
            <p:nvPr/>
          </p:nvGrpSpPr>
          <p:grpSpPr>
            <a:xfrm>
              <a:off x="3243" y="2750"/>
              <a:ext cx="2130" cy="1274"/>
              <a:chOff x="3243" y="2750"/>
              <a:chExt cx="2130" cy="1274"/>
            </a:xfrm>
          </p:grpSpPr>
          <p:sp>
            <p:nvSpPr>
              <p:cNvPr id="95244" name="Text Box 5"/>
              <p:cNvSpPr txBox="1"/>
              <p:nvPr/>
            </p:nvSpPr>
            <p:spPr>
              <a:xfrm>
                <a:off x="3889" y="3758"/>
                <a:ext cx="930" cy="266"/>
              </a:xfrm>
              <a:prstGeom prst="rect">
                <a:avLst/>
              </a:prstGeom>
              <a:noFill/>
              <a:ln w="9525">
                <a:noFill/>
              </a:ln>
            </p:spPr>
            <p:txBody>
              <a:bodyPr wrap="none">
                <a:spAutoFit/>
              </a:bodyPr>
              <a:p>
                <a:pPr eaLnBrk="1" hangingPunct="1"/>
                <a:r>
                  <a:rPr lang="en-US" altLang="zh-CN" dirty="0">
                    <a:latin typeface="Tahoma" panose="020B0604030504040204" pitchFamily="34" charset="0"/>
                    <a:ea typeface="宋体" panose="02010600030101010101" pitchFamily="2" charset="-122"/>
                  </a:rPr>
                  <a:t>Hypotonic</a:t>
                </a:r>
                <a:endParaRPr lang="en-US" altLang="zh-CN" dirty="0">
                  <a:latin typeface="Century Schoolbook" panose="02040604050505020304" pitchFamily="18" charset="0"/>
                  <a:ea typeface="宋体" panose="02010600030101010101" pitchFamily="2" charset="-122"/>
                </a:endParaRPr>
              </a:p>
            </p:txBody>
          </p:sp>
          <p:graphicFrame>
            <p:nvGraphicFramePr>
              <p:cNvPr id="95245" name="Object 4"/>
              <p:cNvGraphicFramePr>
                <a:graphicFrameLocks noChangeAspect="1"/>
              </p:cNvGraphicFramePr>
              <p:nvPr/>
            </p:nvGraphicFramePr>
            <p:xfrm>
              <a:off x="3243" y="2750"/>
              <a:ext cx="1014" cy="928"/>
            </p:xfrm>
            <a:graphic>
              <a:graphicData uri="http://schemas.openxmlformats.org/presentationml/2006/ole">
                <mc:AlternateContent xmlns:mc="http://schemas.openxmlformats.org/markup-compatibility/2006">
                  <mc:Choice xmlns:v="urn:schemas-microsoft-com:vml" Requires="v">
                    <p:oleObj spid="_x0000_s3105" name="" r:id="rId9" imgW="1333500" imgH="1333500" progId="PBrush">
                      <p:embed/>
                    </p:oleObj>
                  </mc:Choice>
                  <mc:Fallback>
                    <p:oleObj name="" r:id="rId9" imgW="1333500" imgH="1333500" progId="PBrush">
                      <p:embed/>
                      <p:pic>
                        <p:nvPicPr>
                          <p:cNvPr id="0" name="图片 3104"/>
                          <p:cNvPicPr/>
                          <p:nvPr/>
                        </p:nvPicPr>
                        <p:blipFill>
                          <a:blip r:embed="rId10"/>
                          <a:stretch>
                            <a:fillRect/>
                          </a:stretch>
                        </p:blipFill>
                        <p:spPr>
                          <a:xfrm>
                            <a:off x="3243" y="2750"/>
                            <a:ext cx="1014" cy="928"/>
                          </a:xfrm>
                          <a:prstGeom prst="rect">
                            <a:avLst/>
                          </a:prstGeom>
                          <a:noFill/>
                          <a:ln w="38100">
                            <a:noFill/>
                            <a:miter/>
                          </a:ln>
                        </p:spPr>
                      </p:pic>
                    </p:oleObj>
                  </mc:Fallback>
                </mc:AlternateContent>
              </a:graphicData>
            </a:graphic>
          </p:graphicFrame>
          <p:graphicFrame>
            <p:nvGraphicFramePr>
              <p:cNvPr id="95246" name="Object 5"/>
              <p:cNvGraphicFramePr>
                <a:graphicFrameLocks noChangeAspect="1"/>
              </p:cNvGraphicFramePr>
              <p:nvPr/>
            </p:nvGraphicFramePr>
            <p:xfrm>
              <a:off x="4228" y="2750"/>
              <a:ext cx="1145" cy="921"/>
            </p:xfrm>
            <a:graphic>
              <a:graphicData uri="http://schemas.openxmlformats.org/presentationml/2006/ole">
                <mc:AlternateContent xmlns:mc="http://schemas.openxmlformats.org/markup-compatibility/2006">
                  <mc:Choice xmlns:v="urn:schemas-microsoft-com:vml" Requires="v">
                    <p:oleObj spid="_x0000_s3104" name="" r:id="rId11" imgW="1504950" imgH="1323975" progId="PBrush">
                      <p:embed/>
                    </p:oleObj>
                  </mc:Choice>
                  <mc:Fallback>
                    <p:oleObj name="" r:id="rId11" imgW="1504950" imgH="1323975" progId="PBrush">
                      <p:embed/>
                      <p:pic>
                        <p:nvPicPr>
                          <p:cNvPr id="0" name="图片 3103"/>
                          <p:cNvPicPr/>
                          <p:nvPr/>
                        </p:nvPicPr>
                        <p:blipFill>
                          <a:blip r:embed="rId12"/>
                          <a:stretch>
                            <a:fillRect/>
                          </a:stretch>
                        </p:blipFill>
                        <p:spPr>
                          <a:xfrm>
                            <a:off x="4228" y="2750"/>
                            <a:ext cx="1145" cy="921"/>
                          </a:xfrm>
                          <a:prstGeom prst="rect">
                            <a:avLst/>
                          </a:prstGeom>
                          <a:noFill/>
                          <a:ln w="38100">
                            <a:noFill/>
                            <a:miter/>
                          </a:ln>
                        </p:spPr>
                      </p:pic>
                    </p:oleObj>
                  </mc:Fallback>
                </mc:AlternateContent>
              </a:graphicData>
            </a:graphic>
          </p:graphicFrame>
        </p:grpSp>
        <p:sp>
          <p:nvSpPr>
            <p:cNvPr id="95243" name="Line 13"/>
            <p:cNvSpPr/>
            <p:nvPr/>
          </p:nvSpPr>
          <p:spPr>
            <a:xfrm>
              <a:off x="2517" y="2840"/>
              <a:ext cx="575" cy="510"/>
            </a:xfrm>
            <a:prstGeom prst="line">
              <a:avLst/>
            </a:prstGeom>
            <a:ln w="9525" cap="flat" cmpd="sng">
              <a:solidFill>
                <a:schemeClr val="tx1"/>
              </a:solidFill>
              <a:prstDash val="solid"/>
              <a:miter/>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721922" name="Text Box 2"/>
          <p:cNvSpPr txBox="1">
            <a:spLocks noChangeArrowheads="1"/>
          </p:cNvSpPr>
          <p:nvPr/>
        </p:nvSpPr>
        <p:spPr bwMode="auto">
          <a:xfrm>
            <a:off x="509588" y="914400"/>
            <a:ext cx="8137525" cy="1976438"/>
          </a:xfrm>
          <a:prstGeom prst="rect">
            <a:avLst/>
          </a:prstGeom>
          <a:noFill/>
          <a:ln w="9525">
            <a:noFill/>
            <a:miter lim="800000"/>
          </a:ln>
          <a:effectLst/>
        </p:spPr>
        <p:txBody>
          <a:bodyPr>
            <a:spAutoFit/>
          </a:bodyPr>
          <a:lstStyle/>
          <a:p>
            <a:pPr marR="0" algn="just" defTabSz="914400" eaLnBrk="1" fontAlgn="auto" hangingPunct="1">
              <a:lnSpc>
                <a:spcPct val="150000"/>
              </a:lnSpc>
              <a:spcBef>
                <a:spcPct val="5000"/>
              </a:spcBef>
              <a:spcAft>
                <a:spcPts val="0"/>
              </a:spcAft>
              <a:buClrTx/>
              <a:buSzTx/>
              <a:buFontTx/>
              <a:buNone/>
              <a:defRPr/>
            </a:pPr>
            <a:r>
              <a:rPr kumimoji="0" lang="en-US" altLang="zh-CN" sz="3000" kern="1200" cap="none" spc="0" normalizeH="0" baseline="0" noProof="0" dirty="0">
                <a:solidFill>
                  <a:schemeClr val="folHlink"/>
                </a:solidFill>
                <a:latin typeface="+mn-ea"/>
                <a:ea typeface="+mn-ea"/>
                <a:cs typeface="+mn-cs"/>
              </a:rPr>
              <a:t>   </a:t>
            </a:r>
            <a:r>
              <a:rPr kumimoji="0" lang="zh-CN" altLang="en-US" sz="2800" b="1" kern="1200" cap="none" spc="0" normalizeH="0" baseline="0" noProof="0" dirty="0">
                <a:solidFill>
                  <a:srgbClr val="800000"/>
                </a:solidFill>
                <a:latin typeface="+mn-ea"/>
                <a:ea typeface="+mn-ea"/>
                <a:cs typeface="+mn-cs"/>
              </a:rPr>
              <a:t>晶体渗透压力</a:t>
            </a:r>
            <a:r>
              <a:rPr kumimoji="0" lang="en-US" altLang="zh-CN" sz="2800" b="1" kern="1200" cap="none" spc="0" normalizeH="0" baseline="0" noProof="0" dirty="0">
                <a:latin typeface="+mn-ea"/>
                <a:ea typeface="+mn-ea"/>
                <a:cs typeface="+mn-cs"/>
              </a:rPr>
              <a:t>(</a:t>
            </a:r>
            <a:r>
              <a:rPr kumimoji="0" lang="en-US" altLang="zh-CN" sz="2800" b="1" kern="1200" cap="none" spc="0" normalizeH="0" baseline="0" noProof="0" dirty="0" err="1">
                <a:latin typeface="Times New Roman" panose="02020603050405020304" pitchFamily="18" charset="0"/>
                <a:ea typeface="+mn-ea"/>
                <a:cs typeface="Times New Roman" panose="02020603050405020304" pitchFamily="18" charset="0"/>
              </a:rPr>
              <a:t>crystalloidal</a:t>
            </a:r>
            <a:r>
              <a:rPr kumimoji="0" lang="en-US" altLang="zh-CN" sz="2800" b="1" kern="1200" cap="none" spc="0" normalizeH="0" baseline="0" noProof="0" dirty="0">
                <a:latin typeface="Times New Roman" panose="02020603050405020304" pitchFamily="18" charset="0"/>
                <a:ea typeface="+mn-ea"/>
                <a:cs typeface="Times New Roman" panose="02020603050405020304" pitchFamily="18" charset="0"/>
              </a:rPr>
              <a:t> osmotic pressure</a:t>
            </a:r>
            <a:r>
              <a:rPr kumimoji="0" lang="en-US" altLang="zh-CN" sz="2800" b="1" kern="1200" cap="none" spc="0" normalizeH="0" baseline="0" noProof="0" dirty="0">
                <a:latin typeface="+mn-ea"/>
                <a:ea typeface="+mn-ea"/>
                <a:cs typeface="+mn-cs"/>
              </a:rPr>
              <a:t>) </a:t>
            </a:r>
            <a:r>
              <a:rPr kumimoji="0" lang="en-US" altLang="zh-CN" sz="2800" b="1" kern="1200" cap="none" spc="0" normalizeH="0" baseline="0" noProof="0" dirty="0">
                <a:solidFill>
                  <a:schemeClr val="accent2"/>
                </a:solidFill>
                <a:latin typeface="+mn-ea"/>
                <a:ea typeface="+mn-ea"/>
                <a:cs typeface="+mn-cs"/>
              </a:rPr>
              <a:t>:</a:t>
            </a:r>
            <a:r>
              <a:rPr kumimoji="0" lang="zh-CN" altLang="en-US" sz="2800" b="1" kern="1200" cap="none" spc="0" normalizeH="0" baseline="0" noProof="0" dirty="0">
                <a:solidFill>
                  <a:srgbClr val="000099"/>
                </a:solidFill>
                <a:latin typeface="黑体" panose="02010609060101010101" pitchFamily="49" charset="-122"/>
                <a:ea typeface="黑体" panose="02010609060101010101" pitchFamily="49" charset="-122"/>
                <a:cs typeface="+mn-cs"/>
              </a:rPr>
              <a:t>低分子晶体</a:t>
            </a:r>
            <a:r>
              <a:rPr kumimoji="0" lang="zh-CN" altLang="en-US" sz="2800" b="1" kern="1200" cap="none" spc="0" normalizeH="0" baseline="0" noProof="0" dirty="0">
                <a:latin typeface="+mn-ea"/>
                <a:ea typeface="+mn-ea"/>
                <a:cs typeface="+mn-cs"/>
              </a:rPr>
              <a:t>物质产生的渗透压力 如：电解质、葡萄糖、氨基酸等。</a:t>
            </a:r>
            <a:endParaRPr kumimoji="0" lang="zh-CN" altLang="en-US" sz="2800" b="1" kern="1200" cap="none" spc="0" normalizeH="0" baseline="0" noProof="0" dirty="0">
              <a:latin typeface="+mn-ea"/>
              <a:ea typeface="+mn-ea"/>
              <a:cs typeface="+mn-cs"/>
            </a:endParaRPr>
          </a:p>
        </p:txBody>
      </p:sp>
      <p:sp>
        <p:nvSpPr>
          <p:cNvPr id="721924" name="Text Box 4"/>
          <p:cNvSpPr txBox="1">
            <a:spLocks noChangeArrowheads="1"/>
          </p:cNvSpPr>
          <p:nvPr/>
        </p:nvSpPr>
        <p:spPr bwMode="auto">
          <a:xfrm>
            <a:off x="214313" y="3000375"/>
            <a:ext cx="7962900" cy="1976438"/>
          </a:xfrm>
          <a:prstGeom prst="rect">
            <a:avLst/>
          </a:prstGeom>
          <a:noFill/>
          <a:ln w="9525">
            <a:noFill/>
            <a:miter lim="800000"/>
          </a:ln>
          <a:effectLst/>
        </p:spPr>
        <p:txBody>
          <a:bodyPr>
            <a:spAutoFit/>
          </a:bodyPr>
          <a:lstStyle/>
          <a:p>
            <a:pPr marR="0" algn="just" defTabSz="914400" eaLnBrk="1" fontAlgn="auto" hangingPunct="1">
              <a:lnSpc>
                <a:spcPct val="150000"/>
              </a:lnSpc>
              <a:spcBef>
                <a:spcPct val="5000"/>
              </a:spcBef>
              <a:spcAft>
                <a:spcPts val="0"/>
              </a:spcAft>
              <a:buClrTx/>
              <a:buSzTx/>
              <a:buFontTx/>
              <a:buNone/>
              <a:defRPr/>
            </a:pPr>
            <a:r>
              <a:rPr kumimoji="0" lang="en-US" altLang="zh-CN" sz="3000" kern="1200" cap="none" spc="0" normalizeH="0" baseline="0" noProof="0" dirty="0">
                <a:solidFill>
                  <a:schemeClr val="accent2"/>
                </a:solidFill>
                <a:latin typeface="Times New Roman" panose="02020603050405020304" pitchFamily="18" charset="0"/>
                <a:ea typeface="隶书" panose="02010509060101010101" pitchFamily="49" charset="-122"/>
                <a:cs typeface="+mn-cs"/>
              </a:rPr>
              <a:t>       </a:t>
            </a:r>
            <a:r>
              <a:rPr kumimoji="0" lang="zh-CN" altLang="en-US" sz="2800" b="1" kern="1200" cap="none" spc="0" normalizeH="0" baseline="0" noProof="0" dirty="0">
                <a:solidFill>
                  <a:srgbClr val="800000"/>
                </a:solidFill>
                <a:latin typeface="+mn-ea"/>
                <a:ea typeface="+mn-ea"/>
                <a:cs typeface="+mn-cs"/>
              </a:rPr>
              <a:t>胶体渗透压力</a:t>
            </a:r>
            <a:r>
              <a:rPr kumimoji="0" lang="en-US" altLang="zh-CN" sz="2800" b="1" kern="1200" cap="none" spc="0" normalizeH="0" baseline="0" noProof="0" dirty="0">
                <a:latin typeface="+mn-ea"/>
                <a:ea typeface="+mn-ea"/>
                <a:cs typeface="+mn-cs"/>
              </a:rPr>
              <a:t>(</a:t>
            </a:r>
            <a:r>
              <a:rPr kumimoji="0" lang="en-US" altLang="zh-CN" sz="2800" b="1" kern="1200" cap="none" spc="0" normalizeH="0" baseline="0" noProof="0" dirty="0">
                <a:latin typeface="Times New Roman" panose="02020603050405020304" pitchFamily="18" charset="0"/>
                <a:ea typeface="+mn-ea"/>
                <a:cs typeface="Times New Roman" panose="02020603050405020304" pitchFamily="18" charset="0"/>
              </a:rPr>
              <a:t>colloidal osmotic pressure</a:t>
            </a:r>
            <a:r>
              <a:rPr kumimoji="0" lang="en-US" altLang="zh-CN" sz="2800" b="1" kern="1200" cap="none" spc="0" normalizeH="0" baseline="0" noProof="0" dirty="0">
                <a:latin typeface="+mn-ea"/>
                <a:ea typeface="+mn-ea"/>
                <a:cs typeface="+mn-cs"/>
              </a:rPr>
              <a:t>) </a:t>
            </a:r>
            <a:r>
              <a:rPr kumimoji="0" lang="en-US" altLang="zh-CN" sz="2800" b="1" kern="1200" cap="none" spc="0" normalizeH="0" baseline="0" noProof="0" dirty="0">
                <a:solidFill>
                  <a:schemeClr val="accent2"/>
                </a:solidFill>
                <a:latin typeface="+mn-ea"/>
                <a:ea typeface="+mn-ea"/>
                <a:cs typeface="+mn-cs"/>
              </a:rPr>
              <a:t>:</a:t>
            </a:r>
            <a:r>
              <a:rPr kumimoji="0" lang="zh-CN" altLang="en-US" sz="2800" b="1" kern="1200" cap="none" spc="0" normalizeH="0" baseline="0" noProof="0" dirty="0">
                <a:solidFill>
                  <a:srgbClr val="000099"/>
                </a:solidFill>
                <a:latin typeface="黑体" panose="02010609060101010101" pitchFamily="49" charset="-122"/>
                <a:ea typeface="黑体" panose="02010609060101010101" pitchFamily="49" charset="-122"/>
                <a:cs typeface="+mn-cs"/>
              </a:rPr>
              <a:t>高分子胶体</a:t>
            </a:r>
            <a:r>
              <a:rPr kumimoji="0" lang="zh-CN" altLang="en-US" sz="2800" b="1" kern="1200" cap="none" spc="0" normalizeH="0" baseline="0" noProof="0" dirty="0">
                <a:latin typeface="+mn-ea"/>
                <a:ea typeface="+mn-ea"/>
                <a:cs typeface="+mn-cs"/>
              </a:rPr>
              <a:t>物质产生的渗透压力。如：蛋白质、糖类、脂质等。</a:t>
            </a:r>
            <a:endParaRPr kumimoji="0" lang="zh-CN" altLang="en-US" sz="2800" b="1" kern="1200" cap="none" spc="0" normalizeH="0" baseline="0" noProof="0" dirty="0">
              <a:latin typeface="+mn-ea"/>
              <a:ea typeface="+mn-ea"/>
              <a:cs typeface="+mn-cs"/>
            </a:endParaRPr>
          </a:p>
        </p:txBody>
      </p:sp>
      <p:sp>
        <p:nvSpPr>
          <p:cNvPr id="721925" name="Text Box 5"/>
          <p:cNvSpPr txBox="1">
            <a:spLocks noChangeArrowheads="1"/>
          </p:cNvSpPr>
          <p:nvPr/>
        </p:nvSpPr>
        <p:spPr bwMode="auto">
          <a:xfrm>
            <a:off x="246063" y="4976813"/>
            <a:ext cx="8401050" cy="1452563"/>
          </a:xfrm>
          <a:prstGeom prst="rect">
            <a:avLst/>
          </a:prstGeom>
          <a:noFill/>
          <a:ln w="9525">
            <a:noFill/>
            <a:miter lim="800000"/>
          </a:ln>
          <a:effectLst/>
        </p:spPr>
        <p:txBody>
          <a:bodyPr>
            <a:spAutoFit/>
          </a:bodyPr>
          <a:lstStyle/>
          <a:p>
            <a:pPr marR="0" algn="just" defTabSz="914400" eaLnBrk="1" fontAlgn="auto" hangingPunct="1">
              <a:lnSpc>
                <a:spcPct val="150000"/>
              </a:lnSpc>
              <a:spcBef>
                <a:spcPct val="5000"/>
              </a:spcBef>
              <a:spcAft>
                <a:spcPts val="0"/>
              </a:spcAft>
              <a:buClrTx/>
              <a:buSzTx/>
              <a:buFontTx/>
              <a:buNone/>
              <a:defRPr/>
            </a:pPr>
            <a:r>
              <a:rPr kumimoji="0" lang="en-US" altLang="zh-CN" sz="3000" kern="1200" cap="none" spc="0" normalizeH="0" baseline="0" noProof="0" dirty="0">
                <a:solidFill>
                  <a:schemeClr val="folHlink"/>
                </a:solidFill>
                <a:latin typeface="Times New Roman" panose="02020603050405020304" pitchFamily="18" charset="0"/>
                <a:ea typeface="隶书" panose="02010509060101010101" pitchFamily="49" charset="-122"/>
                <a:cs typeface="+mn-cs"/>
              </a:rPr>
              <a:t>       </a:t>
            </a:r>
            <a:r>
              <a:rPr kumimoji="0" lang="zh-CN" altLang="en-US" sz="2800" b="1" kern="1200" cap="none" spc="0" normalizeH="0" baseline="0" noProof="0" dirty="0">
                <a:solidFill>
                  <a:srgbClr val="800000"/>
                </a:solidFill>
                <a:latin typeface="+mn-ea"/>
                <a:ea typeface="+mn-ea"/>
                <a:cs typeface="+mn-cs"/>
              </a:rPr>
              <a:t>血浆总渗透压力是这两种渗透压力的总和。</a:t>
            </a:r>
            <a:endParaRPr kumimoji="0" lang="en-US" altLang="zh-CN" sz="2800" b="1" kern="1200" cap="none" spc="0" normalizeH="0" baseline="0" noProof="0" dirty="0">
              <a:solidFill>
                <a:srgbClr val="800000"/>
              </a:solidFill>
              <a:latin typeface="+mn-ea"/>
              <a:ea typeface="+mn-ea"/>
              <a:cs typeface="+mn-cs"/>
            </a:endParaRPr>
          </a:p>
          <a:p>
            <a:pPr marR="0" algn="just" defTabSz="914400" eaLnBrk="1" fontAlgn="auto" hangingPunct="1">
              <a:lnSpc>
                <a:spcPct val="150000"/>
              </a:lnSpc>
              <a:spcBef>
                <a:spcPct val="5000"/>
              </a:spcBef>
              <a:spcAft>
                <a:spcPts val="0"/>
              </a:spcAft>
              <a:buClrTx/>
              <a:buSzTx/>
              <a:buFontTx/>
              <a:buNone/>
              <a:defRPr/>
            </a:pPr>
            <a:r>
              <a:rPr kumimoji="0" lang="zh-CN" altLang="en-US" sz="2800" b="1" kern="1200" cap="none" spc="0" normalizeH="0" baseline="0" noProof="0" dirty="0">
                <a:solidFill>
                  <a:srgbClr val="800000"/>
                </a:solidFill>
                <a:latin typeface="+mn-ea"/>
                <a:ea typeface="+mn-ea"/>
                <a:cs typeface="+mn-cs"/>
              </a:rPr>
              <a:t>但是总渗透压力绝大部分是由低分子晶体物质产生的</a:t>
            </a:r>
            <a:r>
              <a:rPr kumimoji="0" lang="zh-CN" altLang="en-US" sz="2800" kern="1200" cap="none" spc="0" normalizeH="0" baseline="0" noProof="0" dirty="0">
                <a:solidFill>
                  <a:schemeClr val="accent2"/>
                </a:solidFill>
                <a:latin typeface="Times New Roman" panose="02020603050405020304" pitchFamily="18" charset="0"/>
                <a:ea typeface="隶书" panose="02010509060101010101" pitchFamily="49" charset="-122"/>
                <a:cs typeface="+mn-cs"/>
              </a:rPr>
              <a:t>。</a:t>
            </a:r>
            <a:endParaRPr kumimoji="0" lang="zh-CN" altLang="en-US" sz="2800" kern="1200" cap="none" spc="0" normalizeH="0" baseline="0" noProof="0" dirty="0">
              <a:solidFill>
                <a:schemeClr val="accent2"/>
              </a:solidFill>
              <a:latin typeface="Times New Roman" panose="02020603050405020304" pitchFamily="18" charset="0"/>
              <a:ea typeface="隶书" panose="02010509060101010101" pitchFamily="49" charset="-122"/>
              <a:cs typeface="+mn-cs"/>
            </a:endParaRPr>
          </a:p>
        </p:txBody>
      </p:sp>
      <p:sp>
        <p:nvSpPr>
          <p:cNvPr id="7" name="Rectangle 3"/>
          <p:cNvSpPr txBox="1">
            <a:spLocks noRot="1" noChangeArrowheads="1"/>
          </p:cNvSpPr>
          <p:nvPr/>
        </p:nvSpPr>
        <p:spPr bwMode="auto">
          <a:xfrm>
            <a:off x="1019175" y="168275"/>
            <a:ext cx="690562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stStyle>
          <a:p>
            <a:pPr marL="0" lvl="0" indent="0" defTabSz="914400">
              <a:lnSpc>
                <a:spcPct val="100000"/>
              </a:lnSpc>
              <a:spcBef>
                <a:spcPct val="20000"/>
              </a:spcBef>
              <a:buFontTx/>
              <a:buNone/>
            </a:pPr>
            <a:r>
              <a:rPr lang="en-US" altLang="zh-CN" sz="3600" b="1" dirty="0">
                <a:solidFill>
                  <a:srgbClr val="000099"/>
                </a:solidFill>
                <a:effectLst>
                  <a:outerShdw blurRad="38100" dist="38100" dir="2700000">
                    <a:srgbClr val="C0C0C0"/>
                  </a:outerShdw>
                </a:effectLst>
                <a:latin typeface="宋体" panose="02010600030101010101" pitchFamily="2" charset="-122"/>
                <a:ea typeface="宋体" panose="02010600030101010101" pitchFamily="2" charset="-122"/>
              </a:rPr>
              <a:t>3</a:t>
            </a:r>
            <a:r>
              <a:rPr lang="zh-CN" altLang="en-US" sz="3600" b="1" dirty="0">
                <a:solidFill>
                  <a:srgbClr val="000099"/>
                </a:solidFill>
                <a:effectLst>
                  <a:outerShdw blurRad="38100" dist="38100" dir="2700000">
                    <a:srgbClr val="C0C0C0"/>
                  </a:outerShdw>
                </a:effectLst>
                <a:latin typeface="宋体" panose="02010600030101010101" pitchFamily="2" charset="-122"/>
                <a:ea typeface="宋体" panose="02010600030101010101" pitchFamily="2" charset="-122"/>
              </a:rPr>
              <a:t>、</a:t>
            </a:r>
            <a:r>
              <a:rPr lang="zh-CN" altLang="en-US" sz="3600" b="1" dirty="0">
                <a:solidFill>
                  <a:srgbClr val="000099"/>
                </a:solidFill>
                <a:effectLst>
                  <a:outerShdw blurRad="38100" dist="38100" dir="2700000">
                    <a:srgbClr val="C0C0C0"/>
                  </a:outerShdw>
                </a:effectLst>
                <a:latin typeface="宋体" panose="02010600030101010101" pitchFamily="2" charset="-122"/>
                <a:ea typeface="宋体" panose="02010600030101010101" pitchFamily="2" charset="-122"/>
              </a:rPr>
              <a:t>晶体渗透压力和胶体渗透压力</a:t>
            </a:r>
            <a:endParaRPr lang="zh-CN" altLang="en-US" sz="3600" b="1" dirty="0">
              <a:solidFill>
                <a:srgbClr val="000099"/>
              </a:solidFill>
              <a:effectLst>
                <a:outerShdw blurRad="38100" dist="38100" dir="2700000">
                  <a:srgbClr val="C0C0C0"/>
                </a:outerShdw>
              </a:effectLst>
              <a:latin typeface="宋体" panose="02010600030101010101" pitchFamily="2" charset="-122"/>
              <a:ea typeface="宋体" panose="02010600030101010101" pitchFamily="2" charset="-122"/>
            </a:endParaRPr>
          </a:p>
          <a:p>
            <a:pPr marL="0" lvl="0" indent="0" defTabSz="914400">
              <a:lnSpc>
                <a:spcPct val="100000"/>
              </a:lnSpc>
              <a:spcBef>
                <a:spcPct val="20000"/>
              </a:spcBef>
              <a:buFont typeface="Wingdings" panose="05000000000000000000" pitchFamily="2" charset="2"/>
              <a:buChar char="•"/>
            </a:pPr>
            <a:endParaRPr lang="en-US" altLang="zh-CN" sz="2800" b="1" dirty="0">
              <a:effectLst>
                <a:outerShdw blurRad="38100" dist="38100" dir="2700000">
                  <a:srgbClr val="C0C0C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1922"/>
                                        </p:tgtEl>
                                        <p:attrNameLst>
                                          <p:attrName>style.visibility</p:attrName>
                                        </p:attrNameLst>
                                      </p:cBhvr>
                                      <p:to>
                                        <p:strVal val="visible"/>
                                      </p:to>
                                    </p:set>
                                    <p:animEffect transition="in" filter="dissolve">
                                      <p:cBhvr>
                                        <p:cTn id="7" dur="500"/>
                                        <p:tgtEl>
                                          <p:spTgt spid="72192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21924"/>
                                        </p:tgtEl>
                                        <p:attrNameLst>
                                          <p:attrName>style.visibility</p:attrName>
                                        </p:attrNameLst>
                                      </p:cBhvr>
                                      <p:to>
                                        <p:strVal val="visible"/>
                                      </p:to>
                                    </p:set>
                                    <p:animEffect transition="in" filter="slide(fromBottom)">
                                      <p:cBhvr>
                                        <p:cTn id="12" dur="500"/>
                                        <p:tgtEl>
                                          <p:spTgt spid="7219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21925"/>
                                        </p:tgtEl>
                                        <p:attrNameLst>
                                          <p:attrName>style.visibility</p:attrName>
                                        </p:attrNameLst>
                                      </p:cBhvr>
                                      <p:to>
                                        <p:strVal val="visible"/>
                                      </p:to>
                                    </p:set>
                                    <p:animEffect transition="in" filter="slide(fromBottom)">
                                      <p:cBhvr>
                                        <p:cTn id="17" dur="500"/>
                                        <p:tgtEl>
                                          <p:spTgt spid="72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22" grpId="0"/>
      <p:bldP spid="721924" grpId="0"/>
      <p:bldP spid="7219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Picture 3"/>
          <p:cNvPicPr>
            <a:picLocks noChangeAspect="1"/>
          </p:cNvPicPr>
          <p:nvPr/>
        </p:nvPicPr>
        <p:blipFill>
          <a:blip r:embed="rId1"/>
          <a:srcRect l="4182" t="14066" r="5334" b="14211"/>
          <a:stretch>
            <a:fillRect/>
          </a:stretch>
        </p:blipFill>
        <p:spPr>
          <a:xfrm>
            <a:off x="1357313" y="857250"/>
            <a:ext cx="2428875" cy="2381250"/>
          </a:xfrm>
          <a:prstGeom prst="rect">
            <a:avLst/>
          </a:prstGeom>
          <a:noFill/>
          <a:ln w="9525">
            <a:noFill/>
          </a:ln>
        </p:spPr>
      </p:pic>
      <p:pic>
        <p:nvPicPr>
          <p:cNvPr id="7171" name="Picture 4"/>
          <p:cNvPicPr>
            <a:picLocks noChangeAspect="1"/>
          </p:cNvPicPr>
          <p:nvPr/>
        </p:nvPicPr>
        <p:blipFill>
          <a:blip r:embed="rId2"/>
          <a:srcRect t="20557" b="23167"/>
          <a:stretch>
            <a:fillRect/>
          </a:stretch>
        </p:blipFill>
        <p:spPr>
          <a:xfrm>
            <a:off x="5286375" y="857250"/>
            <a:ext cx="2857500" cy="2144713"/>
          </a:xfrm>
          <a:prstGeom prst="rect">
            <a:avLst/>
          </a:prstGeom>
          <a:noFill/>
          <a:ln w="9525">
            <a:noFill/>
          </a:ln>
        </p:spPr>
      </p:pic>
      <p:pic>
        <p:nvPicPr>
          <p:cNvPr id="7172" name="Picture 6"/>
          <p:cNvPicPr>
            <a:picLocks noChangeAspect="1"/>
          </p:cNvPicPr>
          <p:nvPr/>
        </p:nvPicPr>
        <p:blipFill>
          <a:blip r:embed="rId3"/>
          <a:srcRect l="2577" t="14584" r="3745" b="27101"/>
          <a:stretch>
            <a:fillRect/>
          </a:stretch>
        </p:blipFill>
        <p:spPr>
          <a:xfrm>
            <a:off x="1071563" y="3524250"/>
            <a:ext cx="4114800" cy="1619250"/>
          </a:xfrm>
          <a:prstGeom prst="rect">
            <a:avLst/>
          </a:prstGeom>
          <a:noFill/>
          <a:ln w="9525">
            <a:noFill/>
          </a:ln>
        </p:spPr>
      </p:pic>
      <p:pic>
        <p:nvPicPr>
          <p:cNvPr id="7173" name="Picture 8"/>
          <p:cNvPicPr>
            <a:picLocks noChangeAspect="1"/>
          </p:cNvPicPr>
          <p:nvPr/>
        </p:nvPicPr>
        <p:blipFill>
          <a:blip r:embed="rId4"/>
          <a:srcRect l="8691" t="29277" r="8565" b="29645"/>
          <a:stretch>
            <a:fillRect/>
          </a:stretch>
        </p:blipFill>
        <p:spPr>
          <a:xfrm>
            <a:off x="5500688" y="3524250"/>
            <a:ext cx="2601912" cy="1617663"/>
          </a:xfrm>
          <a:prstGeom prst="rect">
            <a:avLst/>
          </a:prstGeom>
          <a:noFill/>
          <a:ln w="9525">
            <a:noFill/>
          </a:ln>
        </p:spPr>
      </p:pic>
      <p:sp>
        <p:nvSpPr>
          <p:cNvPr id="7" name="矩形 6"/>
          <p:cNvSpPr/>
          <p:nvPr/>
        </p:nvSpPr>
        <p:spPr>
          <a:xfrm>
            <a:off x="1571625" y="5524500"/>
            <a:ext cx="7572375" cy="5238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便于保存及运输的生物冻干粉制剂</a:t>
            </a:r>
            <a:endParaRPr kumimoji="0" lang="zh-CN" altLang="en-US" sz="2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advTm="320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checkerboard(across)">
                                      <p:cBhvr>
                                        <p:cTn id="7" dur="2000"/>
                                        <p:tgtEl>
                                          <p:spTgt spid="7170"/>
                                        </p:tgtEl>
                                      </p:cBhvr>
                                    </p:animEffect>
                                  </p:childTnLst>
                                </p:cTn>
                              </p:par>
                            </p:childTnLst>
                          </p:cTn>
                        </p:par>
                        <p:par>
                          <p:cTn id="8" fill="hold">
                            <p:stCondLst>
                              <p:cond delay="2000"/>
                            </p:stCondLst>
                            <p:childTnLst>
                              <p:par>
                                <p:cTn id="9" presetID="5" presetClass="entr" presetSubtype="10" fill="hold" nodeType="afterEffect">
                                  <p:stCondLst>
                                    <p:cond delay="0"/>
                                  </p:stCondLst>
                                  <p:childTnLst>
                                    <p:set>
                                      <p:cBhvr>
                                        <p:cTn id="10" dur="1" fill="hold">
                                          <p:stCondLst>
                                            <p:cond delay="0"/>
                                          </p:stCondLst>
                                        </p:cTn>
                                        <p:tgtEl>
                                          <p:spTgt spid="7171"/>
                                        </p:tgtEl>
                                        <p:attrNameLst>
                                          <p:attrName>style.visibility</p:attrName>
                                        </p:attrNameLst>
                                      </p:cBhvr>
                                      <p:to>
                                        <p:strVal val="visible"/>
                                      </p:to>
                                    </p:set>
                                    <p:animEffect transition="in" filter="checkerboard(across)">
                                      <p:cBhvr>
                                        <p:cTn id="11" dur="2000"/>
                                        <p:tgtEl>
                                          <p:spTgt spid="7171"/>
                                        </p:tgtEl>
                                      </p:cBhvr>
                                    </p:animEffect>
                                  </p:childTnLst>
                                </p:cTn>
                              </p:par>
                            </p:childTnLst>
                          </p:cTn>
                        </p:par>
                        <p:par>
                          <p:cTn id="12" fill="hold">
                            <p:stCondLst>
                              <p:cond delay="4000"/>
                            </p:stCondLst>
                            <p:childTnLst>
                              <p:par>
                                <p:cTn id="13" presetID="5" presetClass="entr" presetSubtype="10" fill="hold" nodeType="afterEffect">
                                  <p:stCondLst>
                                    <p:cond delay="0"/>
                                  </p:stCondLst>
                                  <p:childTnLst>
                                    <p:set>
                                      <p:cBhvr>
                                        <p:cTn id="14" dur="1" fill="hold">
                                          <p:stCondLst>
                                            <p:cond delay="0"/>
                                          </p:stCondLst>
                                        </p:cTn>
                                        <p:tgtEl>
                                          <p:spTgt spid="7172"/>
                                        </p:tgtEl>
                                        <p:attrNameLst>
                                          <p:attrName>style.visibility</p:attrName>
                                        </p:attrNameLst>
                                      </p:cBhvr>
                                      <p:to>
                                        <p:strVal val="visible"/>
                                      </p:to>
                                    </p:set>
                                    <p:animEffect transition="in" filter="checkerboard(across)">
                                      <p:cBhvr>
                                        <p:cTn id="15" dur="2000"/>
                                        <p:tgtEl>
                                          <p:spTgt spid="7172"/>
                                        </p:tgtEl>
                                      </p:cBhvr>
                                    </p:animEffect>
                                  </p:childTnLst>
                                </p:cTn>
                              </p:par>
                            </p:childTnLst>
                          </p:cTn>
                        </p:par>
                        <p:par>
                          <p:cTn id="16" fill="hold">
                            <p:stCondLst>
                              <p:cond delay="6000"/>
                            </p:stCondLst>
                            <p:childTnLst>
                              <p:par>
                                <p:cTn id="17" presetID="5" presetClass="entr" presetSubtype="10" fill="hold" nodeType="afterEffect">
                                  <p:stCondLst>
                                    <p:cond delay="0"/>
                                  </p:stCondLst>
                                  <p:childTnLst>
                                    <p:set>
                                      <p:cBhvr>
                                        <p:cTn id="18" dur="1" fill="hold">
                                          <p:stCondLst>
                                            <p:cond delay="0"/>
                                          </p:stCondLst>
                                        </p:cTn>
                                        <p:tgtEl>
                                          <p:spTgt spid="7173"/>
                                        </p:tgtEl>
                                        <p:attrNameLst>
                                          <p:attrName>style.visibility</p:attrName>
                                        </p:attrNameLst>
                                      </p:cBhvr>
                                      <p:to>
                                        <p:strVal val="visible"/>
                                      </p:to>
                                    </p:set>
                                    <p:animEffect transition="in" filter="checkerboard(across)">
                                      <p:cBhvr>
                                        <p:cTn id="19"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1" name="Rectangle 3"/>
          <p:cNvSpPr>
            <a:spLocks noGrp="1" noRot="1" noChangeArrowheads="1"/>
          </p:cNvSpPr>
          <p:nvPr>
            <p:ph type="body" sz="half" idx="1"/>
          </p:nvPr>
        </p:nvSpPr>
        <p:spPr>
          <a:xfrm>
            <a:off x="838200" y="28575"/>
            <a:ext cx="7839075" cy="1843088"/>
          </a:xfrm>
        </p:spPr>
        <p:txBody>
          <a:bodyPr vert="horz" lIns="91440" tIns="45720" rIns="91440" bIns="45720" rtlCol="0">
            <a:normAutofit/>
          </a:bodyPr>
          <a:lstStyle/>
          <a:p>
            <a:pPr marL="0" marR="0" lvl="0" indent="0" algn="l" defTabSz="685800" rtl="0" eaLnBrk="1" fontAlgn="auto" latinLnBrk="0" hangingPunct="1">
              <a:lnSpc>
                <a:spcPct val="90000"/>
              </a:lnSpc>
              <a:spcBef>
                <a:spcPts val="750"/>
              </a:spcBef>
              <a:spcAft>
                <a:spcPts val="0"/>
              </a:spcAft>
              <a:buClrTx/>
              <a:buSzTx/>
              <a:buFontTx/>
              <a:buNone/>
              <a:defRPr/>
            </a:pPr>
            <a:r>
              <a:rPr kumimoji="0" lang="en-US" altLang="zh-CN" sz="3600" b="1" i="0" u="none" strike="noStrike" kern="1200" cap="none" spc="0" normalizeH="0" baseline="0" noProof="0" dirty="0" smtClean="0">
                <a:ln>
                  <a:noFill/>
                </a:ln>
                <a:solidFill>
                  <a:srgbClr val="000099"/>
                </a:solidFill>
                <a:effectLst>
                  <a:outerShdw blurRad="38100" dist="38100" dir="2700000" algn="tl">
                    <a:srgbClr val="C0C0C0"/>
                  </a:outerShdw>
                </a:effectLst>
                <a:uLnTx/>
                <a:uFillTx/>
                <a:latin typeface="+mn-lt"/>
                <a:ea typeface="+mn-ea"/>
                <a:cs typeface="+mn-cs"/>
              </a:rPr>
              <a:t>3</a:t>
            </a:r>
            <a:r>
              <a:rPr kumimoji="0" lang="zh-CN" altLang="en-US" sz="3600" b="1" i="0" u="none" strike="noStrike" kern="1200" cap="none" spc="0" normalizeH="0" baseline="0" noProof="0" dirty="0" smtClean="0">
                <a:ln>
                  <a:noFill/>
                </a:ln>
                <a:solidFill>
                  <a:srgbClr val="000099"/>
                </a:solidFill>
                <a:effectLst>
                  <a:outerShdw blurRad="38100" dist="38100" dir="2700000" algn="tl">
                    <a:srgbClr val="C0C0C0"/>
                  </a:outerShdw>
                </a:effectLst>
                <a:uLnTx/>
                <a:uFillTx/>
                <a:latin typeface="+mn-lt"/>
                <a:ea typeface="+mn-ea"/>
                <a:cs typeface="+mn-cs"/>
              </a:rPr>
              <a:t>、晶体渗透压</a:t>
            </a:r>
            <a:r>
              <a:rPr kumimoji="0" lang="zh-CN" altLang="en-US" sz="36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mn-lt"/>
                <a:ea typeface="+mn-ea"/>
                <a:cs typeface="+mn-cs"/>
              </a:rPr>
              <a:t>力和胶体渗透压力</a:t>
            </a:r>
            <a:endParaRPr kumimoji="0" lang="zh-CN" altLang="en-US" sz="36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mn-lt"/>
              <a:ea typeface="+mn-ea"/>
              <a:cs typeface="+mn-cs"/>
            </a:endParaRPr>
          </a:p>
          <a:p>
            <a:pPr marL="812800" marR="0" lvl="0" indent="-812800" algn="l" defTabSz="685800" rtl="0" eaLnBrk="1" fontAlgn="auto" latinLnBrk="0" hangingPunct="1">
              <a:lnSpc>
                <a:spcPct val="90000"/>
              </a:lnSpc>
              <a:spcBef>
                <a:spcPts val="750"/>
              </a:spcBef>
              <a:spcAft>
                <a:spcPts val="0"/>
              </a:spcAft>
              <a:buClrTx/>
              <a:buSzTx/>
              <a:buFont typeface="Wingdings" panose="05000000000000000000" pitchFamily="2" charset="2"/>
              <a:buAutoNum type="arabicPeriod" startAt="4"/>
              <a:defRPr/>
            </a:pPr>
            <a:endParaRPr kumimoji="0" lang="en-US" altLang="zh-CN"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p:txBody>
      </p:sp>
      <p:graphicFrame>
        <p:nvGraphicFramePr>
          <p:cNvPr id="43076" name="Group 68"/>
          <p:cNvGraphicFramePr>
            <a:graphicFrameLocks noGrp="1"/>
          </p:cNvGraphicFramePr>
          <p:nvPr>
            <p:ph sz="half" idx="1"/>
          </p:nvPr>
        </p:nvGraphicFramePr>
        <p:xfrm>
          <a:off x="468313" y="1320800"/>
          <a:ext cx="8280400" cy="4849814"/>
        </p:xfrm>
        <a:graphic>
          <a:graphicData uri="http://schemas.openxmlformats.org/drawingml/2006/table">
            <a:tbl>
              <a:tblPr/>
              <a:tblGrid>
                <a:gridCol w="1633537"/>
                <a:gridCol w="3321050"/>
                <a:gridCol w="3325813"/>
              </a:tblGrid>
              <a:tr h="617473">
                <a:tc>
                  <a:txBody>
                    <a:bodyPr/>
                    <a:lstStyle/>
                    <a:p>
                      <a:pPr marL="0" marR="0" lvl="0" indent="0" algn="l"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dirty="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rPr>
                        <a:t>晶体渗透压</a:t>
                      </a:r>
                      <a:endPar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rPr>
                        <a:t>胶体渗透压</a:t>
                      </a:r>
                      <a:endPar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11132">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rPr>
                        <a:t>概念</a:t>
                      </a:r>
                      <a:endPar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由晶体物质</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电解质和小分子</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产生的</a:t>
                      </a:r>
                      <a:r>
                        <a:rPr kumimoji="0" lang="el-GR" altLang="zh-CN" sz="2400" b="1" i="1"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Π</a:t>
                      </a:r>
                      <a:endParaRPr kumimoji="0" lang="el-GR"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由胶体物质</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高分子物质</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产生的</a:t>
                      </a:r>
                      <a:r>
                        <a:rPr kumimoji="0" lang="en-US" altLang="zh-CN" sz="2400" b="1" i="1"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Π</a:t>
                      </a:r>
                      <a:endPar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1109545">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rPr>
                        <a:t>生理功能</a:t>
                      </a:r>
                      <a:endPar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调节细胞间液和细胞内液之间的水分转移 </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调节细胞间液与血浆之间的水分转移</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cap="flat">
                      <a:noFill/>
                    </a:lnR>
                    <a:lnT>
                      <a:noFill/>
                    </a:lnT>
                    <a:lnB>
                      <a:noFill/>
                    </a:lnB>
                    <a:lnTlToBr>
                      <a:noFill/>
                    </a:lnTlToBr>
                    <a:lnBlToTr>
                      <a:noFill/>
                    </a:lnBlToTr>
                    <a:noFill/>
                  </a:tcPr>
                </a:tc>
              </a:tr>
              <a:tr h="822952">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rPr>
                        <a:t>半透膜</a:t>
                      </a:r>
                      <a:endPar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dirty="0" smtClean="0">
                        <a:ln>
                          <a:noFill/>
                        </a:ln>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细胞膜</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毛细血管壁</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cap="flat">
                      <a:noFill/>
                    </a:lnR>
                    <a:lnT>
                      <a:noFill/>
                    </a:lnT>
                    <a:lnB>
                      <a:noFill/>
                    </a:lnB>
                    <a:lnTlToBr>
                      <a:noFill/>
                    </a:lnTlToBr>
                    <a:lnBlToTr>
                      <a:noFill/>
                    </a:lnBlToTr>
                    <a:noFill/>
                  </a:tcPr>
                </a:tc>
              </a:tr>
              <a:tr h="118871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1" lang="zh-CN" altLang="en-US" sz="2400" b="1" i="0" u="none" strike="noStrike" cap="none" normalizeH="0" baseline="0" dirty="0" smtClean="0">
                          <a:ln>
                            <a:noFill/>
                          </a:ln>
                          <a:solidFill>
                            <a:srgbClr val="800000"/>
                          </a:solidFill>
                          <a:effectLst/>
                          <a:latin typeface="Arial" panose="020B0604020202020204" pitchFamily="34" charset="0"/>
                          <a:ea typeface="宋体" panose="02010600030101010101" pitchFamily="2" charset="-122"/>
                        </a:rPr>
                        <a:t>应用实例</a:t>
                      </a:r>
                      <a:endParaRPr kumimoji="1" lang="zh-CN" altLang="en-US" sz="2400" b="1" i="0" u="none" strike="noStrike" cap="none" normalizeH="0" baseline="0" dirty="0" smtClean="0">
                        <a:ln>
                          <a:noFill/>
                        </a:ln>
                        <a:solidFill>
                          <a:srgbClr val="800000"/>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dirty="0" smtClean="0">
                        <a:ln>
                          <a:noFill/>
                        </a:ln>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1" lang="zh-CN" altLang="en-US" sz="2400" b="1" i="0" u="none" strike="noStrike" cap="none" normalizeH="0" baseline="0" dirty="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医生对烧伤或失血过多处理：补充生理盐水，输入血浆等</a:t>
                      </a:r>
                      <a:endParaRPr kumimoji="1" lang="zh-CN" altLang="en-US" sz="2400" b="1" i="0" u="none" strike="noStrike" cap="none" normalizeH="0" baseline="0" dirty="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tc hMerge="1">
                  <a:tcPr/>
                </a:tc>
              </a:tr>
            </a:tbl>
          </a:graphicData>
        </a:graphic>
      </p:graphicFrame>
      <p:sp>
        <p:nvSpPr>
          <p:cNvPr id="97301" name="灯片编号占位符 6"/>
          <p:cNvSpPr txBox="1">
            <a:spLocks noGrp="1"/>
          </p:cNvSpPr>
          <p:nvPr>
            <p:ph type="sldNum" sz="quarter" idx="4"/>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3076"/>
                                        </p:tgtEl>
                                        <p:attrNameLst>
                                          <p:attrName>style.visibility</p:attrName>
                                        </p:attrNameLst>
                                      </p:cBhvr>
                                      <p:to>
                                        <p:strVal val="visible"/>
                                      </p:to>
                                    </p:set>
                                    <p:animEffect transition="in" filter="checkerboard(across)">
                                      <p:cBhvr>
                                        <p:cTn id="7" dur="500"/>
                                        <p:tgtEl>
                                          <p:spTgt spid="4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3970" name="Rectangle 2"/>
          <p:cNvSpPr>
            <a:spLocks noGrp="1" noChangeArrowheads="1"/>
          </p:cNvSpPr>
          <p:nvPr>
            <p:ph type="title"/>
          </p:nvPr>
        </p:nvSpPr>
        <p:spPr>
          <a:xfrm>
            <a:off x="3627438" y="328613"/>
            <a:ext cx="1889125" cy="814388"/>
          </a:xfrm>
          <a:solidFill>
            <a:srgbClr val="FFCC99"/>
          </a:solidFill>
        </p:spPr>
        <p:txBody>
          <a:bodyPr vert="horz" lIns="91440" tIns="45720" rIns="91440" bIns="45720" rtlCol="0" anchor="ctr">
            <a:norm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zh-CN" altLang="en-US" sz="33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rPr>
              <a:t>本章小结</a:t>
            </a:r>
            <a:endParaRPr kumimoji="0" lang="zh-CN" altLang="en-US" sz="33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endParaRPr>
          </a:p>
        </p:txBody>
      </p:sp>
      <p:sp>
        <p:nvSpPr>
          <p:cNvPr id="723971" name="Rectangle 3"/>
          <p:cNvSpPr>
            <a:spLocks noGrp="1" noChangeArrowheads="1"/>
          </p:cNvSpPr>
          <p:nvPr>
            <p:ph idx="1" hasCustomPrompt="1"/>
          </p:nvPr>
        </p:nvSpPr>
        <p:spPr>
          <a:xfrm>
            <a:off x="3227388" y="2108200"/>
            <a:ext cx="4926013" cy="3429000"/>
          </a:xfrm>
        </p:spPr>
        <p:txBody>
          <a:bodyPr vert="horz" lIns="91440" tIns="45720" rIns="91440" bIns="45720" rtlCol="0">
            <a:normAutofit fontScale="92500" lnSpcReduction="20000"/>
          </a:bodyPr>
          <a:lstStyle/>
          <a:p>
            <a:pPr marL="274320" marR="0" lvl="0" indent="-274320" algn="l" defTabSz="685800" rtl="0" eaLnBrk="1" fontAlgn="auto" latinLnBrk="0" hangingPunct="1">
              <a:lnSpc>
                <a:spcPct val="150000"/>
              </a:lnSpc>
              <a:spcBef>
                <a:spcPts val="750"/>
              </a:spcBef>
              <a:spcAft>
                <a:spcPts val="0"/>
              </a:spcAft>
              <a:buClr>
                <a:srgbClr val="FF3300"/>
              </a:buClr>
              <a:buSzTx/>
              <a:buFont typeface="隶书" panose="02010509060101010101" pitchFamily="49" charset="-122"/>
              <a:buChar char="※"/>
              <a:defRPr/>
            </a:pPr>
            <a:r>
              <a:rPr kumimoji="0" lang="en-US" altLang="zh-CN" sz="21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   </a:t>
            </a:r>
            <a:r>
              <a:rPr kumimoji="0" lang="zh-CN" altLang="en-US" sz="2800" b="1"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rPr>
              <a:t>四者均与</a:t>
            </a:r>
            <a:r>
              <a:rPr kumimoji="0" lang="en-US" altLang="zh-CN" sz="2800" b="1" i="1" u="none" strike="noStrike" kern="1200" cap="none" spc="0" normalizeH="0" baseline="0" noProof="0" dirty="0" err="1">
                <a:ln>
                  <a:noFill/>
                </a:ln>
                <a:solidFill>
                  <a:srgbClr val="660066"/>
                </a:solidFill>
                <a:effectLst/>
                <a:uLnTx/>
                <a:uFillTx/>
                <a:latin typeface="楷体_GB2312" pitchFamily="49" charset="-122"/>
                <a:ea typeface="楷体_GB2312" pitchFamily="49" charset="-122"/>
                <a:cs typeface="+mn-cs"/>
              </a:rPr>
              <a:t>b</a:t>
            </a:r>
            <a:r>
              <a:rPr kumimoji="0" lang="en-US" altLang="zh-CN" sz="2800" b="1" i="0" u="none" strike="noStrike" kern="1200" cap="none" spc="0" normalizeH="0" baseline="-25000" noProof="0" dirty="0" err="1">
                <a:ln>
                  <a:noFill/>
                </a:ln>
                <a:solidFill>
                  <a:srgbClr val="660066"/>
                </a:solidFill>
                <a:effectLst/>
                <a:uLnTx/>
                <a:uFillTx/>
                <a:latin typeface="楷体_GB2312" pitchFamily="49" charset="-122"/>
                <a:ea typeface="楷体_GB2312" pitchFamily="49" charset="-122"/>
                <a:cs typeface="+mn-cs"/>
              </a:rPr>
              <a:t>B</a:t>
            </a:r>
            <a:r>
              <a:rPr kumimoji="0" lang="zh-CN" altLang="en-US" sz="2800" b="1"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rPr>
              <a:t>有关，且只与溶液中粒子数有关，与溶质的本质无关</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sym typeface="Wingdings" panose="05000000000000000000" pitchFamily="2" charset="2"/>
              </a:rPr>
              <a:t></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楷体_GB2312" pitchFamily="49" charset="-122"/>
                <a:ea typeface="楷体_GB2312" pitchFamily="49" charset="-122"/>
                <a:cs typeface="+mn-cs"/>
                <a:sym typeface="Wingdings" panose="05000000000000000000" pitchFamily="2" charset="2"/>
              </a:rPr>
              <a:t>依数性</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sym typeface="Wingdings" panose="05000000000000000000" pitchFamily="2" charset="2"/>
              </a:rPr>
              <a:t>。</a:t>
            </a:r>
            <a:endPar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sym typeface="Wingdings" panose="05000000000000000000" pitchFamily="2" charset="2"/>
            </a:endParaRPr>
          </a:p>
          <a:p>
            <a:pPr marL="274320" marR="0" lvl="0" indent="-274320" algn="l" defTabSz="685800" rtl="0" eaLnBrk="1" fontAlgn="auto" latinLnBrk="0" hangingPunct="1">
              <a:lnSpc>
                <a:spcPct val="150000"/>
              </a:lnSpc>
              <a:spcBef>
                <a:spcPts val="750"/>
              </a:spcBef>
              <a:spcAft>
                <a:spcPts val="0"/>
              </a:spcAft>
              <a:buClr>
                <a:srgbClr val="FF3300"/>
              </a:buClr>
              <a:buSzTx/>
              <a:buFont typeface="隶书" panose="02010509060101010101" pitchFamily="49" charset="-122"/>
              <a:buChar char="※"/>
              <a:defRPr/>
            </a:pPr>
            <a:endPar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sym typeface="Wingdings" panose="05000000000000000000" pitchFamily="2" charset="2"/>
            </a:endParaRPr>
          </a:p>
          <a:p>
            <a:pPr marL="274320" marR="0" lvl="0" indent="-274320" algn="l" defTabSz="685800" rtl="0" eaLnBrk="1" fontAlgn="auto" latinLnBrk="0" hangingPunct="1">
              <a:lnSpc>
                <a:spcPct val="150000"/>
              </a:lnSpc>
              <a:spcBef>
                <a:spcPts val="750"/>
              </a:spcBef>
              <a:spcAft>
                <a:spcPts val="0"/>
              </a:spcAft>
              <a:buClr>
                <a:srgbClr val="FF3300"/>
              </a:buClr>
              <a:buSzTx/>
              <a:buFont typeface="隶书" panose="02010509060101010101" pitchFamily="49" charset="-122"/>
              <a:buChar char="※"/>
              <a:defRPr/>
            </a:pPr>
            <a:r>
              <a:rPr kumimoji="0" lang="zh-CN" altLang="en-US" sz="2800" b="0"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sym typeface="Wingdings" panose="05000000000000000000" pitchFamily="2" charset="2"/>
              </a:rPr>
              <a:t>这是</a:t>
            </a:r>
            <a:r>
              <a:rPr kumimoji="0" lang="zh-CN" altLang="en-US" sz="2800" b="1"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sym typeface="Wingdings" panose="05000000000000000000" pitchFamily="2" charset="2"/>
              </a:rPr>
              <a:t>难挥发</a:t>
            </a:r>
            <a:r>
              <a:rPr kumimoji="0" lang="zh-CN" altLang="en-US" sz="2800" b="0"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sym typeface="Wingdings" panose="05000000000000000000" pitchFamily="2" charset="2"/>
              </a:rPr>
              <a:t>、非电解质稀溶液的性质。</a:t>
            </a:r>
            <a:endParaRPr kumimoji="0" lang="zh-CN" altLang="en-US" sz="2800" b="0"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endParaRPr>
          </a:p>
        </p:txBody>
      </p:sp>
      <p:sp>
        <p:nvSpPr>
          <p:cNvPr id="98308"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grpSp>
        <p:nvGrpSpPr>
          <p:cNvPr id="2" name="Group 4"/>
          <p:cNvGrpSpPr/>
          <p:nvPr/>
        </p:nvGrpSpPr>
        <p:grpSpPr>
          <a:xfrm>
            <a:off x="412750" y="1865313"/>
            <a:ext cx="2552700" cy="4349750"/>
            <a:chOff x="240" y="951"/>
            <a:chExt cx="1608" cy="2740"/>
          </a:xfrm>
        </p:grpSpPr>
        <p:graphicFrame>
          <p:nvGraphicFramePr>
            <p:cNvPr id="98310" name="Object 2"/>
            <p:cNvGraphicFramePr>
              <a:graphicFrameLocks noChangeAspect="1"/>
            </p:cNvGraphicFramePr>
            <p:nvPr/>
          </p:nvGraphicFramePr>
          <p:xfrm>
            <a:off x="512" y="951"/>
            <a:ext cx="1088" cy="330"/>
          </p:xfrm>
          <a:graphic>
            <a:graphicData uri="http://schemas.openxmlformats.org/presentationml/2006/ole">
              <mc:AlternateContent xmlns:mc="http://schemas.openxmlformats.org/markup-compatibility/2006">
                <mc:Choice xmlns:v="urn:schemas-microsoft-com:vml" Requires="v">
                  <p:oleObj spid="_x0000_s3113" name="" r:id="rId1" imgW="711200" imgH="215900" progId="Equation.3">
                    <p:embed/>
                  </p:oleObj>
                </mc:Choice>
                <mc:Fallback>
                  <p:oleObj name="" r:id="rId1" imgW="711200" imgH="215900" progId="Equation.3">
                    <p:embed/>
                    <p:pic>
                      <p:nvPicPr>
                        <p:cNvPr id="0" name="图片 3112"/>
                        <p:cNvPicPr/>
                        <p:nvPr/>
                      </p:nvPicPr>
                      <p:blipFill>
                        <a:blip r:embed="rId2"/>
                        <a:stretch>
                          <a:fillRect/>
                        </a:stretch>
                      </p:blipFill>
                      <p:spPr>
                        <a:xfrm>
                          <a:off x="512" y="951"/>
                          <a:ext cx="1088" cy="330"/>
                        </a:xfrm>
                        <a:prstGeom prst="rect">
                          <a:avLst/>
                        </a:prstGeom>
                        <a:noFill/>
                        <a:ln w="38100">
                          <a:noFill/>
                          <a:miter/>
                        </a:ln>
                      </p:spPr>
                    </p:pic>
                  </p:oleObj>
                </mc:Fallback>
              </mc:AlternateContent>
            </a:graphicData>
          </a:graphic>
        </p:graphicFrame>
        <p:graphicFrame>
          <p:nvGraphicFramePr>
            <p:cNvPr id="98311" name="Object 3"/>
            <p:cNvGraphicFramePr>
              <a:graphicFrameLocks noChangeAspect="1"/>
            </p:cNvGraphicFramePr>
            <p:nvPr/>
          </p:nvGraphicFramePr>
          <p:xfrm>
            <a:off x="490" y="1584"/>
            <a:ext cx="1243" cy="350"/>
          </p:xfrm>
          <a:graphic>
            <a:graphicData uri="http://schemas.openxmlformats.org/presentationml/2006/ole">
              <mc:AlternateContent xmlns:mc="http://schemas.openxmlformats.org/markup-compatibility/2006">
                <mc:Choice xmlns:v="urn:schemas-microsoft-com:vml" Requires="v">
                  <p:oleObj spid="_x0000_s3112" name="" r:id="rId3" imgW="812165" imgH="228600" progId="Equation.3">
                    <p:embed/>
                  </p:oleObj>
                </mc:Choice>
                <mc:Fallback>
                  <p:oleObj name="" r:id="rId3" imgW="812165" imgH="228600" progId="Equation.3">
                    <p:embed/>
                    <p:pic>
                      <p:nvPicPr>
                        <p:cNvPr id="0" name="图片 3111"/>
                        <p:cNvPicPr/>
                        <p:nvPr/>
                      </p:nvPicPr>
                      <p:blipFill>
                        <a:blip r:embed="rId4"/>
                        <a:stretch>
                          <a:fillRect/>
                        </a:stretch>
                      </p:blipFill>
                      <p:spPr>
                        <a:xfrm>
                          <a:off x="490" y="1584"/>
                          <a:ext cx="1243" cy="350"/>
                        </a:xfrm>
                        <a:prstGeom prst="rect">
                          <a:avLst/>
                        </a:prstGeom>
                        <a:noFill/>
                        <a:ln w="38100">
                          <a:noFill/>
                          <a:miter/>
                        </a:ln>
                      </p:spPr>
                    </p:pic>
                  </p:oleObj>
                </mc:Fallback>
              </mc:AlternateContent>
            </a:graphicData>
          </a:graphic>
        </p:graphicFrame>
        <p:graphicFrame>
          <p:nvGraphicFramePr>
            <p:cNvPr id="98312" name="Object 4"/>
            <p:cNvGraphicFramePr>
              <a:graphicFrameLocks noChangeAspect="1"/>
            </p:cNvGraphicFramePr>
            <p:nvPr/>
          </p:nvGraphicFramePr>
          <p:xfrm>
            <a:off x="528" y="2304"/>
            <a:ext cx="1301" cy="369"/>
          </p:xfrm>
          <a:graphic>
            <a:graphicData uri="http://schemas.openxmlformats.org/presentationml/2006/ole">
              <mc:AlternateContent xmlns:mc="http://schemas.openxmlformats.org/markup-compatibility/2006">
                <mc:Choice xmlns:v="urn:schemas-microsoft-com:vml" Requires="v">
                  <p:oleObj spid="_x0000_s3110" name="" r:id="rId5" imgW="850265" imgH="241300" progId="Equation.3">
                    <p:embed/>
                  </p:oleObj>
                </mc:Choice>
                <mc:Fallback>
                  <p:oleObj name="" r:id="rId5" imgW="850265" imgH="241300" progId="Equation.3">
                    <p:embed/>
                    <p:pic>
                      <p:nvPicPr>
                        <p:cNvPr id="0" name="图片 3109"/>
                        <p:cNvPicPr/>
                        <p:nvPr/>
                      </p:nvPicPr>
                      <p:blipFill>
                        <a:blip r:embed="rId6"/>
                        <a:stretch>
                          <a:fillRect/>
                        </a:stretch>
                      </p:blipFill>
                      <p:spPr>
                        <a:xfrm>
                          <a:off x="528" y="2304"/>
                          <a:ext cx="1301" cy="369"/>
                        </a:xfrm>
                        <a:prstGeom prst="rect">
                          <a:avLst/>
                        </a:prstGeom>
                        <a:noFill/>
                        <a:ln w="38100">
                          <a:noFill/>
                          <a:miter/>
                        </a:ln>
                      </p:spPr>
                    </p:pic>
                  </p:oleObj>
                </mc:Fallback>
              </mc:AlternateContent>
            </a:graphicData>
          </a:graphic>
        </p:graphicFrame>
        <p:graphicFrame>
          <p:nvGraphicFramePr>
            <p:cNvPr id="98313" name="Object 5"/>
            <p:cNvGraphicFramePr>
              <a:graphicFrameLocks noChangeAspect="1"/>
            </p:cNvGraphicFramePr>
            <p:nvPr/>
          </p:nvGraphicFramePr>
          <p:xfrm>
            <a:off x="547" y="2976"/>
            <a:ext cx="1301" cy="350"/>
          </p:xfrm>
          <a:graphic>
            <a:graphicData uri="http://schemas.openxmlformats.org/presentationml/2006/ole">
              <mc:AlternateContent xmlns:mc="http://schemas.openxmlformats.org/markup-compatibility/2006">
                <mc:Choice xmlns:v="urn:schemas-microsoft-com:vml" Requires="v">
                  <p:oleObj spid="_x0000_s3114" name="" r:id="rId7" imgW="850900" imgH="228600" progId="Equation.3">
                    <p:embed/>
                  </p:oleObj>
                </mc:Choice>
                <mc:Fallback>
                  <p:oleObj name="" r:id="rId7" imgW="850900" imgH="228600" progId="Equation.3">
                    <p:embed/>
                    <p:pic>
                      <p:nvPicPr>
                        <p:cNvPr id="0" name="图片 3113"/>
                        <p:cNvPicPr/>
                        <p:nvPr/>
                      </p:nvPicPr>
                      <p:blipFill>
                        <a:blip r:embed="rId8"/>
                        <a:stretch>
                          <a:fillRect/>
                        </a:stretch>
                      </p:blipFill>
                      <p:spPr>
                        <a:xfrm>
                          <a:off x="547" y="2976"/>
                          <a:ext cx="1301" cy="350"/>
                        </a:xfrm>
                        <a:prstGeom prst="rect">
                          <a:avLst/>
                        </a:prstGeom>
                        <a:noFill/>
                        <a:ln w="38100">
                          <a:noFill/>
                          <a:miter/>
                        </a:ln>
                      </p:spPr>
                    </p:pic>
                  </p:oleObj>
                </mc:Fallback>
              </mc:AlternateContent>
            </a:graphicData>
          </a:graphic>
        </p:graphicFrame>
        <p:graphicFrame>
          <p:nvGraphicFramePr>
            <p:cNvPr id="98314" name="Object 6"/>
            <p:cNvGraphicFramePr>
              <a:graphicFrameLocks noChangeAspect="1"/>
            </p:cNvGraphicFramePr>
            <p:nvPr/>
          </p:nvGraphicFramePr>
          <p:xfrm>
            <a:off x="1008" y="3360"/>
            <a:ext cx="719" cy="331"/>
          </p:xfrm>
          <a:graphic>
            <a:graphicData uri="http://schemas.openxmlformats.org/presentationml/2006/ole">
              <mc:AlternateContent xmlns:mc="http://schemas.openxmlformats.org/markup-compatibility/2006">
                <mc:Choice xmlns:v="urn:schemas-microsoft-com:vml" Requires="v">
                  <p:oleObj spid="_x0000_s3111" name="" r:id="rId9" imgW="469900" imgH="215900" progId="Equation.3">
                    <p:embed/>
                  </p:oleObj>
                </mc:Choice>
                <mc:Fallback>
                  <p:oleObj name="" r:id="rId9" imgW="469900" imgH="215900" progId="Equation.3">
                    <p:embed/>
                    <p:pic>
                      <p:nvPicPr>
                        <p:cNvPr id="0" name="图片 3110"/>
                        <p:cNvPicPr/>
                        <p:nvPr/>
                      </p:nvPicPr>
                      <p:blipFill>
                        <a:blip r:embed="rId10"/>
                        <a:stretch>
                          <a:fillRect/>
                        </a:stretch>
                      </p:blipFill>
                      <p:spPr>
                        <a:xfrm>
                          <a:off x="1008" y="3360"/>
                          <a:ext cx="719" cy="331"/>
                        </a:xfrm>
                        <a:prstGeom prst="rect">
                          <a:avLst/>
                        </a:prstGeom>
                        <a:noFill/>
                        <a:ln w="38100">
                          <a:noFill/>
                          <a:miter/>
                        </a:ln>
                      </p:spPr>
                    </p:pic>
                  </p:oleObj>
                </mc:Fallback>
              </mc:AlternateContent>
            </a:graphicData>
          </a:graphic>
        </p:graphicFrame>
        <p:sp>
          <p:nvSpPr>
            <p:cNvPr id="98315" name="AutoShape 10"/>
            <p:cNvSpPr/>
            <p:nvPr/>
          </p:nvSpPr>
          <p:spPr>
            <a:xfrm>
              <a:off x="240" y="1104"/>
              <a:ext cx="192" cy="2304"/>
            </a:xfrm>
            <a:prstGeom prst="leftBrace">
              <a:avLst>
                <a:gd name="adj1" fmla="val 100000"/>
                <a:gd name="adj2" fmla="val 50000"/>
              </a:avLst>
            </a:prstGeom>
            <a:noFill/>
            <a:ln w="9525" cap="flat" cmpd="sng">
              <a:solidFill>
                <a:schemeClr val="hlink"/>
              </a:solidFill>
              <a:prstDash val="solid"/>
              <a:headEnd type="none" w="med" len="med"/>
              <a:tailEnd type="none" w="med" len="med"/>
            </a:ln>
          </p:spPr>
          <p:txBody>
            <a:bodyPr wrap="none" anchor="ctr" anchorCtr="0"/>
            <a:p>
              <a:pPr eaLnBrk="1" hangingPunct="1"/>
              <a:endParaRPr lang="zh-CN" altLang="en-US" dirty="0">
                <a:latin typeface="Century Schoolbook" panose="02040604050505020304" pitchFamily="18" charset="0"/>
                <a:ea typeface="宋体" panose="02010600030101010101" pitchFamily="2" charset="-122"/>
              </a:endParaRPr>
            </a:p>
          </p:txBody>
        </p:sp>
      </p:grpSp>
    </p:spTree>
  </p:cSld>
  <p:clrMapOvr>
    <a:masterClrMapping/>
  </p:clrMapOvr>
  <p:transition>
    <p:pull dir="ru"/>
    <p:sndAc>
      <p:stSnd>
        <p:snd r:embed="rId11"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723970"/>
                                        </p:tgtEl>
                                        <p:attrNameLst>
                                          <p:attrName>style.color</p:attrName>
                                        </p:attrNameLst>
                                      </p:cBhvr>
                                      <p:by>
                                        <p:hsl h="0" s="-12544" l="-25088"/>
                                      </p:by>
                                    </p:animClr>
                                    <p:animClr clrSpc="hsl" dir="cw">
                                      <p:cBhvr>
                                        <p:cTn id="7" dur="500" fill="hold"/>
                                        <p:tgtEl>
                                          <p:spTgt spid="723970"/>
                                        </p:tgtEl>
                                        <p:attrNameLst>
                                          <p:attrName>fillcolor</p:attrName>
                                        </p:attrNameLst>
                                      </p:cBhvr>
                                      <p:by>
                                        <p:hsl h="0" s="-12544" l="-25088"/>
                                      </p:by>
                                    </p:animClr>
                                    <p:animClr clrSpc="hsl" dir="cw">
                                      <p:cBhvr>
                                        <p:cTn id="8" dur="500" fill="hold"/>
                                        <p:tgtEl>
                                          <p:spTgt spid="723970"/>
                                        </p:tgtEl>
                                        <p:attrNameLst>
                                          <p:attrName>stroke.color</p:attrName>
                                        </p:attrNameLst>
                                      </p:cBhvr>
                                      <p:by>
                                        <p:hsl h="0" s="-12544" l="-25088"/>
                                      </p:by>
                                    </p:animClr>
                                    <p:set>
                                      <p:cBhvr>
                                        <p:cTn id="9" dur="500" fill="hold"/>
                                        <p:tgtEl>
                                          <p:spTgt spid="72397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0" grpId="0" animBg="1"/>
      <p:bldP spid="72397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图示 3"/>
          <p:cNvGraphicFramePr/>
          <p:nvPr/>
        </p:nvGraphicFramePr>
        <p:xfrm>
          <a:off x="1981268" y="914466"/>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圆角矩形 4"/>
          <p:cNvSpPr/>
          <p:nvPr/>
        </p:nvSpPr>
        <p:spPr bwMode="auto">
          <a:xfrm>
            <a:off x="217488" y="139700"/>
            <a:ext cx="1533525" cy="914400"/>
          </a:xfrm>
          <a:prstGeom prst="roundRect">
            <a:avLst/>
          </a:prstGeom>
          <a:gradFill flip="none" rotWithShape="1">
            <a:gsLst>
              <a:gs pos="0">
                <a:srgbClr val="5E9EFF"/>
              </a:gs>
              <a:gs pos="39999">
                <a:srgbClr val="85C2FF"/>
              </a:gs>
              <a:gs pos="70000">
                <a:srgbClr val="C4D6EB"/>
              </a:gs>
              <a:gs pos="100000">
                <a:srgbClr val="FFEBFA"/>
              </a:gs>
            </a:gsLst>
            <a:lin ang="5400000" scaled="1"/>
            <a:tileRect/>
          </a:gradFill>
          <a:ln w="9525" cap="flat" cmpd="sng" algn="ctr">
            <a:noFill/>
            <a:prstDash val="solid"/>
            <a:round/>
            <a:headEnd type="none" w="med" len="med"/>
            <a:tailEnd type="none" w="med" len="med"/>
          </a:ln>
          <a:effectLst/>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chemeClr val="tx1"/>
                </a:solidFill>
                <a:effectLst/>
                <a:uLnTx/>
                <a:uFillTx/>
                <a:latin typeface="+mj-ea"/>
                <a:ea typeface="+mj-ea"/>
                <a:cs typeface="+mn-cs"/>
              </a:rPr>
              <a:t>小结</a:t>
            </a:r>
            <a:endParaRPr kumimoji="0" lang="zh-CN" altLang="en-US" sz="3600" b="1" i="0" u="none" strike="noStrike" kern="1200" cap="none" spc="0" normalizeH="0" baseline="0" noProof="0" dirty="0">
              <a:ln>
                <a:noFill/>
              </a:ln>
              <a:solidFill>
                <a:schemeClr val="tx1"/>
              </a:solidFill>
              <a:effectLst/>
              <a:uLnTx/>
              <a:uFillTx/>
              <a:latin typeface="+mj-ea"/>
              <a:ea typeface="+mj-ea"/>
              <a:cs typeface="+mn-cs"/>
            </a:endParaRPr>
          </a:p>
        </p:txBody>
      </p:sp>
      <p:pic>
        <p:nvPicPr>
          <p:cNvPr id="6" name="图片 5"/>
          <p:cNvPicPr>
            <a:picLocks noChangeAspect="1"/>
          </p:cNvPicPr>
          <p:nvPr/>
        </p:nvPicPr>
        <p:blipFill>
          <a:blip r:embed="rId6"/>
          <a:stretch>
            <a:fillRect/>
          </a:stretch>
        </p:blipFill>
        <p:spPr>
          <a:xfrm>
            <a:off x="228600" y="2108200"/>
            <a:ext cx="2609850" cy="3759200"/>
          </a:xfrm>
          <a:prstGeom prst="rect">
            <a:avLst/>
          </a:prstGeom>
          <a:noFill/>
          <a:ln w="9525">
            <a:noFill/>
          </a:ln>
        </p:spPr>
      </p:pic>
      <p:sp>
        <p:nvSpPr>
          <p:cNvPr id="99333" name="灯片编号占位符 6"/>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grpSp>
        <p:nvGrpSpPr>
          <p:cNvPr id="2" name="组合 7"/>
          <p:cNvGrpSpPr/>
          <p:nvPr/>
        </p:nvGrpSpPr>
        <p:grpSpPr>
          <a:xfrm>
            <a:off x="2275856" y="4648168"/>
            <a:ext cx="2445710" cy="1447762"/>
            <a:chOff x="-645402" y="2046989"/>
            <a:chExt cx="2823874" cy="2417610"/>
          </a:xfrm>
          <a:solidFill>
            <a:srgbClr val="FFFF00"/>
          </a:solidFill>
        </p:grpSpPr>
        <p:sp>
          <p:nvSpPr>
            <p:cNvPr id="9" name="椭圆 8"/>
            <p:cNvSpPr/>
            <p:nvPr/>
          </p:nvSpPr>
          <p:spPr>
            <a:xfrm>
              <a:off x="-645402" y="2046989"/>
              <a:ext cx="2823874" cy="2417610"/>
            </a:xfrm>
            <a:prstGeom prst="ellipse">
              <a:avLst/>
            </a:prstGeom>
            <a:grpFill/>
            <a:ln>
              <a:solidFill>
                <a:srgbClr val="0070C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椭圆 4"/>
            <p:cNvSpPr/>
            <p:nvPr/>
          </p:nvSpPr>
          <p:spPr>
            <a:xfrm>
              <a:off x="-457660" y="2504178"/>
              <a:ext cx="2463440" cy="1451451"/>
            </a:xfrm>
            <a:prstGeom prst="rect">
              <a:avLst/>
            </a:prstGeom>
            <a:grpFill/>
          </p:spPr>
          <p:style>
            <a:lnRef idx="0">
              <a:scrgbClr r="0" g="0" b="0"/>
            </a:lnRef>
            <a:fillRef idx="0">
              <a:scrgbClr r="0" g="0" b="0"/>
            </a:fillRef>
            <a:effectRef idx="0">
              <a:scrgbClr r="0" g="0" b="0"/>
            </a:effectRef>
            <a:fontRef idx="minor">
              <a:schemeClr val="lt1"/>
            </a:fontRef>
          </p:style>
          <p:txBody>
            <a:bodyPr lIns="81280" tIns="81280" rIns="81280" bIns="81280" spcCol="1270" anchor="ctr"/>
            <a:lstStyle/>
            <a:p>
              <a:pPr marL="0" marR="0" lvl="0" indent="0" algn="ctr" defTabSz="2844800" rtl="0" eaLnBrk="1" fontAlgn="auto" latinLnBrk="0" hangingPunct="1">
                <a:lnSpc>
                  <a:spcPct val="90000"/>
                </a:lnSpc>
                <a:spcBef>
                  <a:spcPts val="0"/>
                </a:spcBef>
                <a:spcAft>
                  <a:spcPct val="35000"/>
                </a:spcAft>
                <a:buClrTx/>
                <a:buSzTx/>
                <a:buFontTx/>
                <a:buNone/>
                <a:defRPr/>
              </a:pPr>
              <a:r>
                <a:rPr kumimoji="0" lang="zh-CN" altLang="en-US" sz="4800" b="1" i="0" u="none" strike="noStrike" kern="1200" cap="none" spc="0" normalizeH="0" baseline="0" noProof="0" dirty="0">
                  <a:ln>
                    <a:noFill/>
                  </a:ln>
                  <a:solidFill>
                    <a:srgbClr val="000099"/>
                  </a:solidFill>
                  <a:effectLst/>
                  <a:uLnTx/>
                  <a:uFillTx/>
                  <a:latin typeface="+mn-lt"/>
                  <a:ea typeface="+mn-ea"/>
                  <a:cs typeface="+mn-cs"/>
                </a:rPr>
                <a:t>渗透压</a:t>
              </a:r>
              <a:endParaRPr kumimoji="0" lang="zh-CN" altLang="en-US" sz="4800" b="1" i="0" u="none" strike="noStrike" kern="1200" cap="none" spc="0" normalizeH="0" baseline="0" noProof="0" dirty="0">
                <a:ln>
                  <a:noFill/>
                </a:ln>
                <a:solidFill>
                  <a:srgbClr val="000099"/>
                </a:solidFill>
                <a:effectLst/>
                <a:uLnTx/>
                <a:uFillTx/>
                <a:latin typeface="+mn-lt"/>
                <a:ea typeface="+mn-ea"/>
                <a:cs typeface="+mn-cs"/>
              </a:endParaRPr>
            </a:p>
          </p:txBody>
        </p:sp>
      </p:grpSp>
      <p:sp>
        <p:nvSpPr>
          <p:cNvPr id="11" name="右箭头 10"/>
          <p:cNvSpPr/>
          <p:nvPr/>
        </p:nvSpPr>
        <p:spPr>
          <a:xfrm>
            <a:off x="5181600" y="518160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圆角矩形 11"/>
          <p:cNvSpPr/>
          <p:nvPr/>
        </p:nvSpPr>
        <p:spPr>
          <a:xfrm>
            <a:off x="6324600" y="4953000"/>
            <a:ext cx="2514600" cy="9906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Π</a:t>
            </a:r>
            <a:r>
              <a:rPr kumimoji="0" lang="zh-CN" altLang="en-US"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US" altLang="zh-CN" sz="32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c</a:t>
            </a:r>
            <a:r>
              <a:rPr kumimoji="0" lang="en-US" altLang="zh-CN" sz="3200" b="1" i="1" u="none" strike="noStrike" kern="1200" cap="none" spc="0" normalizeH="0" baseline="-2500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B</a:t>
            </a:r>
            <a:r>
              <a:rPr kumimoji="0" lang="en-US" altLang="zh-CN" sz="32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RT</a:t>
            </a:r>
            <a:endParaRPr kumimoji="0" lang="en-US" altLang="zh-CN"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zh-CN" altLang="en-US"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US" altLang="zh-CN" sz="32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b</a:t>
            </a:r>
            <a:r>
              <a:rPr kumimoji="0" lang="en-US" altLang="zh-CN" sz="3200" b="1" i="1" u="none" strike="noStrike" kern="1200" cap="none" spc="0" normalizeH="0" baseline="-2500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B</a:t>
            </a:r>
            <a:r>
              <a:rPr kumimoji="0" lang="en-US" altLang="zh-CN" sz="32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RT</a:t>
            </a:r>
            <a:endParaRPr kumimoji="0" lang="en-US" altLang="zh-CN"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3" name="椭圆 12"/>
          <p:cNvSpPr/>
          <p:nvPr/>
        </p:nvSpPr>
        <p:spPr>
          <a:xfrm>
            <a:off x="6324600" y="2590800"/>
            <a:ext cx="2209800" cy="914400"/>
          </a:xfrm>
          <a:prstGeom prst="ellipse">
            <a:avLst/>
          </a:prstGeom>
          <a:solidFill>
            <a:srgbClr val="FFFFFF"/>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C00000"/>
                </a:solidFill>
                <a:effectLst/>
                <a:uLnTx/>
                <a:uFillTx/>
                <a:latin typeface="+mn-lt"/>
                <a:ea typeface="+mn-ea"/>
                <a:cs typeface="+mn-cs"/>
              </a:rPr>
              <a:t>浓度差</a:t>
            </a:r>
            <a:endParaRPr kumimoji="0" lang="zh-CN" altLang="en-US" sz="3200" b="1" i="0" u="none" strike="noStrike" kern="1200" cap="none" spc="0" normalizeH="0" baseline="0" noProof="0" dirty="0">
              <a:ln>
                <a:noFill/>
              </a:ln>
              <a:solidFill>
                <a:srgbClr val="C00000"/>
              </a:solidFill>
              <a:effectLst/>
              <a:uLnTx/>
              <a:uFillTx/>
              <a:latin typeface="+mn-lt"/>
              <a:ea typeface="+mn-ea"/>
              <a:cs typeface="+mn-cs"/>
            </a:endParaRPr>
          </a:p>
        </p:txBody>
      </p:sp>
    </p:spTree>
    <p:custDataLst>
      <p:tags r:id="rId7"/>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000000"/>
                                          </p:val>
                                        </p:tav>
                                        <p:tav tm="100000">
                                          <p:val>
                                            <p:strVal val="#ppt_w"/>
                                          </p:val>
                                        </p:tav>
                                      </p:tavLst>
                                    </p:anim>
                                    <p:anim calcmode="lin" valueType="num">
                                      <p:cBhvr>
                                        <p:cTn id="8" dur="1000" fill="hold"/>
                                        <p:tgtEl>
                                          <p:spTgt spid="6"/>
                                        </p:tgtEl>
                                        <p:attrNameLst>
                                          <p:attrName>ppt_h</p:attrName>
                                        </p:attrNameLst>
                                      </p:cBhvr>
                                      <p:tavLst>
                                        <p:tav tm="0">
                                          <p:val>
                                            <p:fltVal val="0.000000"/>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378" name="Picture 6" descr="校园"/>
          <p:cNvPicPr>
            <a:picLocks noChangeAspect="1"/>
          </p:cNvPicPr>
          <p:nvPr/>
        </p:nvPicPr>
        <p:blipFill>
          <a:blip r:embed="rId1"/>
          <a:stretch>
            <a:fillRect/>
          </a:stretch>
        </p:blipFill>
        <p:spPr>
          <a:xfrm>
            <a:off x="0" y="0"/>
            <a:ext cx="9144000" cy="1143000"/>
          </a:xfrm>
          <a:prstGeom prst="rect">
            <a:avLst/>
          </a:prstGeom>
          <a:noFill/>
          <a:ln w="9525">
            <a:noFill/>
          </a:ln>
        </p:spPr>
      </p:pic>
      <p:sp>
        <p:nvSpPr>
          <p:cNvPr id="101379" name="WordArt 7"/>
          <p:cNvSpPr>
            <a:spLocks noTextEdit="1"/>
          </p:cNvSpPr>
          <p:nvPr/>
        </p:nvSpPr>
        <p:spPr>
          <a:xfrm>
            <a:off x="1836738" y="2265363"/>
            <a:ext cx="4957762" cy="1581150"/>
          </a:xfrm>
          <a:prstGeom prst="rect">
            <a:avLst/>
          </a:prstGeom>
        </p:spPr>
        <p:txBody>
          <a:bodyPr wrap="none" fromWordArt="1">
            <a:prstTxWarp prst="textPlain">
              <a:avLst>
                <a:gd name="adj" fmla="val 50000"/>
              </a:avLst>
            </a:prstTxWarp>
            <a:normAutofit/>
          </a:bodyPr>
          <a:p>
            <a:pPr algn="ctr"/>
            <a:r>
              <a:rPr lang="zh-CN" altLang="en-US" sz="3600">
                <a:solidFill>
                  <a:srgbClr val="336699"/>
                </a:solidFill>
                <a:effectLst>
                  <a:outerShdw dist="45791" dir="2021404" algn="ctr" rotWithShape="0">
                    <a:srgbClr val="B2B2B2">
                      <a:alpha val="79999"/>
                    </a:srgbClr>
                  </a:outerShdw>
                </a:effectLst>
                <a:latin typeface="Times New Roman" panose="02020603050405020304" pitchFamily="18" charset="0"/>
                <a:ea typeface="Times New Roman" panose="02020603050405020304" pitchFamily="18" charset="0"/>
              </a:rPr>
              <a:t>THANK YOU !</a:t>
            </a:r>
            <a:endParaRPr lang="zh-CN" altLang="en-US" sz="3600">
              <a:solidFill>
                <a:srgbClr val="336699"/>
              </a:solidFill>
              <a:effectLst>
                <a:outerShdw dist="45791" dir="2021404" algn="ctr" rotWithShape="0">
                  <a:srgbClr val="B2B2B2">
                    <a:alpha val="79999"/>
                  </a:srgbClr>
                </a:outerShdw>
              </a:effectLst>
              <a:latin typeface="Times New Roman" panose="02020603050405020304" pitchFamily="18" charset="0"/>
              <a:ea typeface="Times New Roman" panose="02020603050405020304" pitchFamily="18" charset="0"/>
            </a:endParaRPr>
          </a:p>
        </p:txBody>
      </p:sp>
      <p:grpSp>
        <p:nvGrpSpPr>
          <p:cNvPr id="101380" name="Group 14"/>
          <p:cNvGrpSpPr/>
          <p:nvPr/>
        </p:nvGrpSpPr>
        <p:grpSpPr>
          <a:xfrm>
            <a:off x="4360863" y="3641725"/>
            <a:ext cx="4665662" cy="3216275"/>
            <a:chOff x="2747" y="2294"/>
            <a:chExt cx="2939" cy="2026"/>
          </a:xfrm>
        </p:grpSpPr>
        <p:pic>
          <p:nvPicPr>
            <p:cNvPr id="101382" name="Picture 8" descr="intro2"/>
            <p:cNvPicPr>
              <a:picLocks noChangeAspect="1"/>
            </p:cNvPicPr>
            <p:nvPr/>
          </p:nvPicPr>
          <p:blipFill>
            <a:blip r:embed="rId2"/>
            <a:stretch>
              <a:fillRect/>
            </a:stretch>
          </p:blipFill>
          <p:spPr>
            <a:xfrm>
              <a:off x="4717" y="2294"/>
              <a:ext cx="959" cy="635"/>
            </a:xfrm>
            <a:prstGeom prst="rect">
              <a:avLst/>
            </a:prstGeom>
            <a:noFill/>
            <a:ln w="9525">
              <a:noFill/>
            </a:ln>
          </p:spPr>
        </p:pic>
        <p:pic>
          <p:nvPicPr>
            <p:cNvPr id="101383" name="Picture 9" descr="273144459242204"/>
            <p:cNvPicPr>
              <a:picLocks noChangeAspect="1"/>
            </p:cNvPicPr>
            <p:nvPr/>
          </p:nvPicPr>
          <p:blipFill>
            <a:blip r:embed="rId3"/>
            <a:stretch>
              <a:fillRect/>
            </a:stretch>
          </p:blipFill>
          <p:spPr>
            <a:xfrm>
              <a:off x="4723" y="2960"/>
              <a:ext cx="963" cy="642"/>
            </a:xfrm>
            <a:prstGeom prst="rect">
              <a:avLst/>
            </a:prstGeom>
            <a:noFill/>
            <a:ln w="9525">
              <a:noFill/>
            </a:ln>
          </p:spPr>
        </p:pic>
        <p:pic>
          <p:nvPicPr>
            <p:cNvPr id="101384" name="Picture 10" descr="273144350297573"/>
            <p:cNvPicPr>
              <a:picLocks noChangeAspect="1"/>
            </p:cNvPicPr>
            <p:nvPr/>
          </p:nvPicPr>
          <p:blipFill>
            <a:blip r:embed="rId4"/>
            <a:stretch>
              <a:fillRect/>
            </a:stretch>
          </p:blipFill>
          <p:spPr>
            <a:xfrm>
              <a:off x="3730" y="2960"/>
              <a:ext cx="964" cy="659"/>
            </a:xfrm>
            <a:prstGeom prst="rect">
              <a:avLst/>
            </a:prstGeom>
            <a:noFill/>
            <a:ln w="9525">
              <a:noFill/>
            </a:ln>
          </p:spPr>
        </p:pic>
        <p:pic>
          <p:nvPicPr>
            <p:cNvPr id="101385" name="Picture 11" descr="2"/>
            <p:cNvPicPr>
              <a:picLocks noChangeAspect="1"/>
            </p:cNvPicPr>
            <p:nvPr/>
          </p:nvPicPr>
          <p:blipFill>
            <a:blip r:embed="rId5"/>
            <a:stretch>
              <a:fillRect/>
            </a:stretch>
          </p:blipFill>
          <p:spPr>
            <a:xfrm>
              <a:off x="4716" y="3624"/>
              <a:ext cx="960" cy="696"/>
            </a:xfrm>
            <a:prstGeom prst="rect">
              <a:avLst/>
            </a:prstGeom>
            <a:noFill/>
            <a:ln w="9525">
              <a:noFill/>
            </a:ln>
          </p:spPr>
        </p:pic>
        <p:pic>
          <p:nvPicPr>
            <p:cNvPr id="101386" name="Picture 12" descr="273144523266947"/>
            <p:cNvPicPr>
              <a:picLocks noChangeAspect="1"/>
            </p:cNvPicPr>
            <p:nvPr/>
          </p:nvPicPr>
          <p:blipFill>
            <a:blip r:embed="rId6"/>
            <a:stretch>
              <a:fillRect/>
            </a:stretch>
          </p:blipFill>
          <p:spPr>
            <a:xfrm>
              <a:off x="3745" y="3613"/>
              <a:ext cx="934" cy="707"/>
            </a:xfrm>
            <a:prstGeom prst="rect">
              <a:avLst/>
            </a:prstGeom>
            <a:noFill/>
            <a:ln w="9525">
              <a:noFill/>
            </a:ln>
          </p:spPr>
        </p:pic>
        <p:pic>
          <p:nvPicPr>
            <p:cNvPr id="101387" name="Picture 13" descr="1"/>
            <p:cNvPicPr>
              <a:picLocks noChangeAspect="1"/>
            </p:cNvPicPr>
            <p:nvPr/>
          </p:nvPicPr>
          <p:blipFill>
            <a:blip r:embed="rId7"/>
            <a:stretch>
              <a:fillRect/>
            </a:stretch>
          </p:blipFill>
          <p:spPr>
            <a:xfrm>
              <a:off x="2747" y="3624"/>
              <a:ext cx="960" cy="696"/>
            </a:xfrm>
            <a:prstGeom prst="rect">
              <a:avLst/>
            </a:prstGeom>
            <a:noFill/>
            <a:ln w="9525">
              <a:noFill/>
            </a:ln>
          </p:spPr>
        </p:pic>
      </p:gr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3850EC7-8CFE-4522-B510-4C1B172F88EB}"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8434" name="Object 4"/>
          <p:cNvGraphicFramePr>
            <a:graphicFrameLocks noChangeAspect="1"/>
          </p:cNvGraphicFramePr>
          <p:nvPr/>
        </p:nvGraphicFramePr>
        <p:xfrm>
          <a:off x="1008063" y="1536700"/>
          <a:ext cx="2554287" cy="3233738"/>
        </p:xfrm>
        <a:graphic>
          <a:graphicData uri="http://schemas.openxmlformats.org/presentationml/2006/ole">
            <mc:AlternateContent xmlns:mc="http://schemas.openxmlformats.org/markup-compatibility/2006">
              <mc:Choice xmlns:v="urn:schemas-microsoft-com:vml" Requires="v">
                <p:oleObj spid="_x0000_s3076" name="" r:id="rId1" imgW="1333500" imgH="1689100" progId="ChemDraw.Document.6.0">
                  <p:embed/>
                </p:oleObj>
              </mc:Choice>
              <mc:Fallback>
                <p:oleObj name="" r:id="rId1" imgW="1333500" imgH="1689100" progId="ChemDraw.Document.6.0">
                  <p:embed/>
                  <p:pic>
                    <p:nvPicPr>
                      <p:cNvPr id="0" name="图片 3075"/>
                      <p:cNvPicPr/>
                      <p:nvPr/>
                    </p:nvPicPr>
                    <p:blipFill>
                      <a:blip r:embed="rId2"/>
                      <a:stretch>
                        <a:fillRect/>
                      </a:stretch>
                    </p:blipFill>
                    <p:spPr>
                      <a:xfrm>
                        <a:off x="1008063" y="1536700"/>
                        <a:ext cx="2554287" cy="3233738"/>
                      </a:xfrm>
                      <a:prstGeom prst="rect">
                        <a:avLst/>
                      </a:prstGeom>
                      <a:noFill/>
                      <a:ln w="38100">
                        <a:noFill/>
                        <a:miter/>
                      </a:ln>
                    </p:spPr>
                  </p:pic>
                </p:oleObj>
              </mc:Fallback>
            </mc:AlternateContent>
          </a:graphicData>
        </a:graphic>
      </p:graphicFrame>
      <p:sp>
        <p:nvSpPr>
          <p:cNvPr id="18435" name="Oval 7"/>
          <p:cNvSpPr/>
          <p:nvPr/>
        </p:nvSpPr>
        <p:spPr>
          <a:xfrm>
            <a:off x="1055688" y="3721100"/>
            <a:ext cx="1401762" cy="403225"/>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96" name="Oval 11"/>
          <p:cNvSpPr>
            <a:spLocks noChangeArrowheads="1"/>
          </p:cNvSpPr>
          <p:nvPr/>
        </p:nvSpPr>
        <p:spPr bwMode="auto">
          <a:xfrm>
            <a:off x="1492250" y="2655888"/>
            <a:ext cx="482600" cy="209550"/>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37" name="Arc 12"/>
          <p:cNvSpPr/>
          <p:nvPr/>
        </p:nvSpPr>
        <p:spPr>
          <a:xfrm>
            <a:off x="1601788" y="2706688"/>
            <a:ext cx="301625" cy="47625"/>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98" name="Rectangle 13"/>
          <p:cNvSpPr>
            <a:spLocks noChangeArrowheads="1"/>
          </p:cNvSpPr>
          <p:nvPr/>
        </p:nvSpPr>
        <p:spPr bwMode="auto">
          <a:xfrm>
            <a:off x="1514475" y="2717800"/>
            <a:ext cx="430213" cy="328613"/>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9" name="AutoShape 14"/>
          <p:cNvSpPr>
            <a:spLocks noChangeArrowheads="1"/>
          </p:cNvSpPr>
          <p:nvPr/>
        </p:nvSpPr>
        <p:spPr bwMode="auto">
          <a:xfrm>
            <a:off x="1458913" y="2986088"/>
            <a:ext cx="552450" cy="423863"/>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0" name="Rectangle 15"/>
          <p:cNvSpPr>
            <a:spLocks noChangeArrowheads="1"/>
          </p:cNvSpPr>
          <p:nvPr/>
        </p:nvSpPr>
        <p:spPr bwMode="auto">
          <a:xfrm>
            <a:off x="1458913" y="3113088"/>
            <a:ext cx="552450" cy="765175"/>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1" name="Oval 16"/>
          <p:cNvSpPr>
            <a:spLocks noChangeArrowheads="1"/>
          </p:cNvSpPr>
          <p:nvPr/>
        </p:nvSpPr>
        <p:spPr bwMode="auto">
          <a:xfrm>
            <a:off x="1458913" y="3706813"/>
            <a:ext cx="552450" cy="257175"/>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42" name="Line 20"/>
          <p:cNvSpPr/>
          <p:nvPr/>
        </p:nvSpPr>
        <p:spPr>
          <a:xfrm>
            <a:off x="1565275" y="2843213"/>
            <a:ext cx="0" cy="195262"/>
          </a:xfrm>
          <a:prstGeom prst="line">
            <a:avLst/>
          </a:prstGeom>
          <a:ln w="76200" cap="flat" cmpd="sng">
            <a:solidFill>
              <a:srgbClr val="FFFFFF"/>
            </a:solidFill>
            <a:prstDash val="solid"/>
            <a:headEnd type="none" w="med" len="med"/>
            <a:tailEnd type="none" w="med" len="med"/>
          </a:ln>
        </p:spPr>
      </p:sp>
      <p:sp>
        <p:nvSpPr>
          <p:cNvPr id="18443" name="Line 21"/>
          <p:cNvSpPr/>
          <p:nvPr/>
        </p:nvSpPr>
        <p:spPr>
          <a:xfrm>
            <a:off x="1538288" y="2843213"/>
            <a:ext cx="1587" cy="195262"/>
          </a:xfrm>
          <a:prstGeom prst="line">
            <a:avLst/>
          </a:prstGeom>
          <a:ln w="28575" cap="flat" cmpd="sng">
            <a:solidFill>
              <a:srgbClr val="FFFFFF"/>
            </a:solidFill>
            <a:prstDash val="solid"/>
            <a:headEnd type="none" w="med" len="med"/>
            <a:tailEnd type="none" w="med" len="med"/>
          </a:ln>
        </p:spPr>
      </p:sp>
      <p:sp>
        <p:nvSpPr>
          <p:cNvPr id="18444" name="Arc 22"/>
          <p:cNvSpPr/>
          <p:nvPr/>
        </p:nvSpPr>
        <p:spPr>
          <a:xfrm rot="-5400000">
            <a:off x="1465263" y="3041650"/>
            <a:ext cx="114300" cy="77788"/>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45" name="Arc 23"/>
          <p:cNvSpPr/>
          <p:nvPr/>
        </p:nvSpPr>
        <p:spPr>
          <a:xfrm>
            <a:off x="1495425" y="3790950"/>
            <a:ext cx="482600" cy="101600"/>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18446" name="Line 24"/>
          <p:cNvSpPr/>
          <p:nvPr/>
        </p:nvSpPr>
        <p:spPr>
          <a:xfrm>
            <a:off x="1887538" y="2800350"/>
            <a:ext cx="0" cy="241300"/>
          </a:xfrm>
          <a:prstGeom prst="line">
            <a:avLst/>
          </a:prstGeom>
          <a:ln w="9525" cap="flat" cmpd="sng">
            <a:solidFill>
              <a:srgbClr val="DDDDDD"/>
            </a:solidFill>
            <a:prstDash val="solid"/>
            <a:headEnd type="none" w="med" len="med"/>
            <a:tailEnd type="none" w="med" len="med"/>
          </a:ln>
        </p:spPr>
      </p:sp>
      <p:sp>
        <p:nvSpPr>
          <p:cNvPr id="18447" name="Arc 32"/>
          <p:cNvSpPr/>
          <p:nvPr/>
        </p:nvSpPr>
        <p:spPr>
          <a:xfrm rot="3600000">
            <a:off x="2044700" y="3436938"/>
            <a:ext cx="260350" cy="100012"/>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448" name="Arc 34"/>
          <p:cNvSpPr/>
          <p:nvPr/>
        </p:nvSpPr>
        <p:spPr>
          <a:xfrm rot="3600000">
            <a:off x="2032000" y="3200400"/>
            <a:ext cx="180975" cy="69850"/>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449" name="Arc 45"/>
          <p:cNvSpPr/>
          <p:nvPr/>
        </p:nvSpPr>
        <p:spPr>
          <a:xfrm>
            <a:off x="1539875" y="2735263"/>
            <a:ext cx="382588" cy="69850"/>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50" name="Arc 46"/>
          <p:cNvSpPr/>
          <p:nvPr/>
        </p:nvSpPr>
        <p:spPr>
          <a:xfrm>
            <a:off x="1528763" y="2749550"/>
            <a:ext cx="403225" cy="101600"/>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51" name="Text Box 52"/>
          <p:cNvSpPr txBox="1"/>
          <p:nvPr/>
        </p:nvSpPr>
        <p:spPr>
          <a:xfrm>
            <a:off x="854075" y="3282950"/>
            <a:ext cx="258763" cy="338138"/>
          </a:xfrm>
          <a:prstGeom prst="rect">
            <a:avLst/>
          </a:prstGeom>
          <a:noFill/>
          <a:ln w="9525">
            <a:noFill/>
          </a:ln>
        </p:spPr>
        <p:txBody>
          <a:bodyPr>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22" name="Oval 60"/>
          <p:cNvSpPr>
            <a:spLocks noChangeArrowheads="1"/>
          </p:cNvSpPr>
          <p:nvPr/>
        </p:nvSpPr>
        <p:spPr bwMode="auto">
          <a:xfrm>
            <a:off x="1484313" y="3065463"/>
            <a:ext cx="503238" cy="180975"/>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53" name="Arc 62"/>
          <p:cNvSpPr/>
          <p:nvPr/>
        </p:nvSpPr>
        <p:spPr>
          <a:xfrm rot="-5400000">
            <a:off x="1492250" y="3065463"/>
            <a:ext cx="98425" cy="77787"/>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nvGrpSpPr>
          <p:cNvPr id="18454" name="Group 6"/>
          <p:cNvGrpSpPr/>
          <p:nvPr/>
        </p:nvGrpSpPr>
        <p:grpSpPr>
          <a:xfrm>
            <a:off x="1660525" y="2655888"/>
            <a:ext cx="1622425" cy="1550987"/>
            <a:chOff x="525" y="1281"/>
            <a:chExt cx="4625" cy="2834"/>
          </a:xfrm>
        </p:grpSpPr>
        <p:sp>
          <p:nvSpPr>
            <p:cNvPr id="18537" name="Oval 7"/>
            <p:cNvSpPr/>
            <p:nvPr/>
          </p:nvSpPr>
          <p:spPr>
            <a:xfrm>
              <a:off x="1154" y="3377"/>
              <a:ext cx="3996" cy="738"/>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8538" name="Arc 10"/>
            <p:cNvSpPr/>
            <p:nvPr/>
          </p:nvSpPr>
          <p:spPr>
            <a:xfrm rot="3600000">
              <a:off x="2161" y="2789"/>
              <a:ext cx="226" cy="136"/>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29" name="Oval 11"/>
            <p:cNvSpPr>
              <a:spLocks noChangeArrowheads="1"/>
            </p:cNvSpPr>
            <p:nvPr/>
          </p:nvSpPr>
          <p:spPr bwMode="auto">
            <a:xfrm>
              <a:off x="2521" y="1281"/>
              <a:ext cx="1376" cy="383"/>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40" name="Arc 12"/>
            <p:cNvSpPr/>
            <p:nvPr/>
          </p:nvSpPr>
          <p:spPr>
            <a:xfrm>
              <a:off x="2862" y="1381"/>
              <a:ext cx="858" cy="88"/>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31" name="Rectangle 13"/>
            <p:cNvSpPr>
              <a:spLocks noChangeArrowheads="1"/>
            </p:cNvSpPr>
            <p:nvPr/>
          </p:nvSpPr>
          <p:spPr bwMode="auto">
            <a:xfrm>
              <a:off x="2589" y="1403"/>
              <a:ext cx="1226" cy="600"/>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AutoShape 14"/>
            <p:cNvSpPr>
              <a:spLocks noChangeArrowheads="1"/>
            </p:cNvSpPr>
            <p:nvPr/>
          </p:nvSpPr>
          <p:spPr bwMode="auto">
            <a:xfrm>
              <a:off x="2417" y="1931"/>
              <a:ext cx="1570" cy="774"/>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5"/>
            <p:cNvSpPr>
              <a:spLocks noChangeArrowheads="1"/>
            </p:cNvSpPr>
            <p:nvPr/>
          </p:nvSpPr>
          <p:spPr bwMode="auto">
            <a:xfrm>
              <a:off x="2417" y="2180"/>
              <a:ext cx="1570" cy="1401"/>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Oval 16"/>
            <p:cNvSpPr>
              <a:spLocks noChangeArrowheads="1"/>
            </p:cNvSpPr>
            <p:nvPr/>
          </p:nvSpPr>
          <p:spPr bwMode="auto">
            <a:xfrm>
              <a:off x="2417" y="3349"/>
              <a:ext cx="1570" cy="470"/>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8"/>
            <p:cNvSpPr>
              <a:spLocks noChangeArrowheads="1"/>
            </p:cNvSpPr>
            <p:nvPr/>
          </p:nvSpPr>
          <p:spPr bwMode="auto">
            <a:xfrm>
              <a:off x="2494" y="3288"/>
              <a:ext cx="1435" cy="368"/>
            </a:xfrm>
            <a:prstGeom prst="ellipse">
              <a:avLst/>
            </a:prstGeom>
            <a:solidFill>
              <a:schemeClr val="bg2">
                <a:lumMod val="20000"/>
                <a:lumOff val="80000"/>
              </a:scheme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46" name="Line 20"/>
            <p:cNvSpPr/>
            <p:nvPr/>
          </p:nvSpPr>
          <p:spPr>
            <a:xfrm>
              <a:off x="2747" y="1648"/>
              <a:ext cx="1" cy="357"/>
            </a:xfrm>
            <a:prstGeom prst="line">
              <a:avLst/>
            </a:prstGeom>
            <a:ln w="76200" cap="flat" cmpd="sng">
              <a:solidFill>
                <a:srgbClr val="FFFFFF"/>
              </a:solidFill>
              <a:prstDash val="solid"/>
              <a:headEnd type="none" w="med" len="med"/>
              <a:tailEnd type="none" w="med" len="med"/>
            </a:ln>
          </p:spPr>
        </p:sp>
        <p:sp>
          <p:nvSpPr>
            <p:cNvPr id="18547" name="Line 21"/>
            <p:cNvSpPr/>
            <p:nvPr/>
          </p:nvSpPr>
          <p:spPr>
            <a:xfrm>
              <a:off x="2666" y="1648"/>
              <a:ext cx="1" cy="357"/>
            </a:xfrm>
            <a:prstGeom prst="line">
              <a:avLst/>
            </a:prstGeom>
            <a:ln w="28575" cap="flat" cmpd="sng">
              <a:solidFill>
                <a:srgbClr val="FFFFFF"/>
              </a:solidFill>
              <a:prstDash val="solid"/>
              <a:headEnd type="none" w="med" len="med"/>
              <a:tailEnd type="none" w="med" len="med"/>
            </a:ln>
          </p:spPr>
        </p:sp>
        <p:sp>
          <p:nvSpPr>
            <p:cNvPr id="18548" name="Arc 22"/>
            <p:cNvSpPr/>
            <p:nvPr/>
          </p:nvSpPr>
          <p:spPr>
            <a:xfrm rot="-5400000">
              <a:off x="2505" y="1996"/>
              <a:ext cx="207" cy="224"/>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49" name="Arc 23"/>
            <p:cNvSpPr/>
            <p:nvPr/>
          </p:nvSpPr>
          <p:spPr>
            <a:xfrm>
              <a:off x="2529" y="3514"/>
              <a:ext cx="1374" cy="183"/>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18550" name="Line 24"/>
            <p:cNvSpPr/>
            <p:nvPr/>
          </p:nvSpPr>
          <p:spPr>
            <a:xfrm>
              <a:off x="3757" y="1565"/>
              <a:ext cx="1" cy="440"/>
            </a:xfrm>
            <a:prstGeom prst="line">
              <a:avLst/>
            </a:prstGeom>
            <a:ln w="9525" cap="flat" cmpd="sng">
              <a:solidFill>
                <a:srgbClr val="DDDDDD"/>
              </a:solidFill>
              <a:prstDash val="solid"/>
              <a:headEnd type="none" w="med" len="med"/>
              <a:tailEnd type="none" w="med" len="med"/>
            </a:ln>
          </p:spPr>
        </p:sp>
        <p:sp>
          <p:nvSpPr>
            <p:cNvPr id="18551" name="Arc 28"/>
            <p:cNvSpPr/>
            <p:nvPr/>
          </p:nvSpPr>
          <p:spPr>
            <a:xfrm rot="3600000">
              <a:off x="1241" y="2002"/>
              <a:ext cx="357" cy="215"/>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552" name="Arc 45"/>
            <p:cNvSpPr/>
            <p:nvPr/>
          </p:nvSpPr>
          <p:spPr>
            <a:xfrm>
              <a:off x="2671" y="1437"/>
              <a:ext cx="1092" cy="126"/>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53" name="Arc 46"/>
            <p:cNvSpPr/>
            <p:nvPr/>
          </p:nvSpPr>
          <p:spPr>
            <a:xfrm>
              <a:off x="2634" y="1466"/>
              <a:ext cx="1150" cy="182"/>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54" name="Text Box 51"/>
            <p:cNvSpPr txBox="1"/>
            <p:nvPr/>
          </p:nvSpPr>
          <p:spPr>
            <a:xfrm>
              <a:off x="4049" y="239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8555" name="Text Box 52"/>
            <p:cNvSpPr txBox="1"/>
            <p:nvPr/>
          </p:nvSpPr>
          <p:spPr>
            <a:xfrm>
              <a:off x="525" y="251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55" name="Oval 60"/>
            <p:cNvSpPr>
              <a:spLocks noChangeArrowheads="1"/>
            </p:cNvSpPr>
            <p:nvPr/>
          </p:nvSpPr>
          <p:spPr bwMode="auto">
            <a:xfrm>
              <a:off x="2494" y="2084"/>
              <a:ext cx="1435" cy="334"/>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57" name="Arc 62"/>
            <p:cNvSpPr/>
            <p:nvPr/>
          </p:nvSpPr>
          <p:spPr>
            <a:xfrm rot="-5400000">
              <a:off x="2579" y="2047"/>
              <a:ext cx="177" cy="222"/>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sp>
        <p:nvSpPr>
          <p:cNvPr id="1031" name="TextBox 283"/>
          <p:cNvSpPr txBox="1">
            <a:spLocks noChangeArrowheads="1"/>
          </p:cNvSpPr>
          <p:nvPr/>
        </p:nvSpPr>
        <p:spPr bwMode="auto">
          <a:xfrm>
            <a:off x="260350" y="2868613"/>
            <a:ext cx="539750" cy="461963"/>
          </a:xfrm>
          <a:prstGeom prst="rect">
            <a:avLst/>
          </a:prstGeom>
          <a:noFill/>
          <a:ln w="9525">
            <a:noFill/>
            <a:miter lim="800000"/>
          </a:ln>
        </p:spPr>
        <p:txBody>
          <a:bodyPr>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水</a:t>
            </a:r>
            <a:endParaRPr kumimoji="0" lang="zh-CN" altLang="en-US" sz="2400" kern="1200" cap="none" spc="0" normalizeH="0" baseline="0" noProof="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33" name="TextBox 105"/>
          <p:cNvSpPr txBox="1">
            <a:spLocks noChangeArrowheads="1"/>
          </p:cNvSpPr>
          <p:nvPr/>
        </p:nvSpPr>
        <p:spPr bwMode="auto">
          <a:xfrm>
            <a:off x="3581400" y="2209800"/>
            <a:ext cx="554038" cy="1631950"/>
          </a:xfrm>
          <a:prstGeom prst="rect">
            <a:avLst/>
          </a:prstGeom>
          <a:noFill/>
          <a:ln w="9525">
            <a:noFill/>
            <a:miter lim="800000"/>
          </a:ln>
        </p:spPr>
        <p:txBody>
          <a:bodyPr vert="eaVert"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rPr>
              <a:t>蔗糖水溶液</a:t>
            </a:r>
            <a:endPar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endParaRPr>
          </a:p>
        </p:txBody>
      </p:sp>
      <p:sp>
        <p:nvSpPr>
          <p:cNvPr id="52" name="TextBox 51"/>
          <p:cNvSpPr txBox="1"/>
          <p:nvPr/>
        </p:nvSpPr>
        <p:spPr>
          <a:xfrm>
            <a:off x="1392238" y="4586288"/>
            <a:ext cx="398463" cy="369888"/>
          </a:xfrm>
          <a:prstGeom prst="rect">
            <a:avLst/>
          </a:prstGeom>
          <a:noFill/>
        </p:spPr>
        <p:txBody>
          <a:bodyPr>
            <a:spAutoFit/>
          </a:bodyPr>
          <a:lstStyle/>
          <a:p>
            <a:pPr marR="0" defTabSz="914400" eaLnBrk="1" fontAlgn="auto" hangingPunct="1">
              <a:spcBef>
                <a:spcPts val="0"/>
              </a:spcBef>
              <a:spcAft>
                <a:spcPts val="0"/>
              </a:spcAft>
              <a:buClrTx/>
              <a:buSzTx/>
              <a:buFontTx/>
              <a:buNone/>
              <a:defRPr/>
            </a:pPr>
            <a:r>
              <a:rPr kumimoji="0" lang="en-US" altLang="zh-CN"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A</a:t>
            </a:r>
            <a:endParaRPr kumimoji="0" lang="zh-CN" altLang="en-US"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53" name="TextBox 52"/>
          <p:cNvSpPr txBox="1"/>
          <p:nvPr/>
        </p:nvSpPr>
        <p:spPr>
          <a:xfrm>
            <a:off x="2438400" y="4648200"/>
            <a:ext cx="357188" cy="369888"/>
          </a:xfrm>
          <a:prstGeom prst="rect">
            <a:avLst/>
          </a:prstGeom>
          <a:noFill/>
        </p:spPr>
        <p:txBody>
          <a:bodyPr>
            <a:spAutoFit/>
          </a:bodyPr>
          <a:lstStyle/>
          <a:p>
            <a:pPr marR="0" defTabSz="914400" eaLnBrk="1" fontAlgn="auto" hangingPunct="1">
              <a:spcBef>
                <a:spcPts val="0"/>
              </a:spcBef>
              <a:spcAft>
                <a:spcPts val="0"/>
              </a:spcAft>
              <a:buClrTx/>
              <a:buSzTx/>
              <a:buFontTx/>
              <a:buNone/>
              <a:defRPr/>
            </a:pPr>
            <a:r>
              <a:rPr kumimoji="0" lang="en-US" altLang="zh-CN"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B</a:t>
            </a:r>
            <a:endParaRPr kumimoji="0" lang="zh-CN" altLang="en-US"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58" name="圆柱形 57"/>
          <p:cNvSpPr/>
          <p:nvPr/>
        </p:nvSpPr>
        <p:spPr>
          <a:xfrm>
            <a:off x="1487488" y="3435350"/>
            <a:ext cx="485775" cy="430213"/>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9" name="圆柱形 58"/>
          <p:cNvSpPr/>
          <p:nvPr/>
        </p:nvSpPr>
        <p:spPr>
          <a:xfrm>
            <a:off x="2366963" y="3473450"/>
            <a:ext cx="485775" cy="430213"/>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18461" name="Object 3"/>
          <p:cNvGraphicFramePr>
            <a:graphicFrameLocks noChangeAspect="1"/>
          </p:cNvGraphicFramePr>
          <p:nvPr/>
        </p:nvGraphicFramePr>
        <p:xfrm>
          <a:off x="2405063" y="3575050"/>
          <a:ext cx="77787" cy="68263"/>
        </p:xfrm>
        <a:graphic>
          <a:graphicData uri="http://schemas.openxmlformats.org/presentationml/2006/ole">
            <mc:AlternateContent xmlns:mc="http://schemas.openxmlformats.org/markup-compatibility/2006">
              <mc:Choice xmlns:v="urn:schemas-microsoft-com:vml" Requires="v">
                <p:oleObj spid="_x0000_s3077" name="" r:id="rId3" imgW="228600" imgH="101600" progId="ChemDraw.Document.6.0">
                  <p:embed/>
                </p:oleObj>
              </mc:Choice>
              <mc:Fallback>
                <p:oleObj name="" r:id="rId3" imgW="228600" imgH="101600" progId="ChemDraw.Document.6.0">
                  <p:embed/>
                  <p:pic>
                    <p:nvPicPr>
                      <p:cNvPr id="0" name="图片 3076"/>
                      <p:cNvPicPr/>
                      <p:nvPr/>
                    </p:nvPicPr>
                    <p:blipFill>
                      <a:blip r:embed="rId4"/>
                      <a:stretch>
                        <a:fillRect/>
                      </a:stretch>
                    </p:blipFill>
                    <p:spPr>
                      <a:xfrm>
                        <a:off x="2405063" y="3575050"/>
                        <a:ext cx="77787" cy="68263"/>
                      </a:xfrm>
                      <a:prstGeom prst="rect">
                        <a:avLst/>
                      </a:prstGeom>
                      <a:noFill/>
                      <a:ln w="38100">
                        <a:noFill/>
                        <a:miter/>
                      </a:ln>
                    </p:spPr>
                  </p:pic>
                </p:oleObj>
              </mc:Fallback>
            </mc:AlternateContent>
          </a:graphicData>
        </a:graphic>
      </p:graphicFrame>
      <p:graphicFrame>
        <p:nvGraphicFramePr>
          <p:cNvPr id="18462" name="Object 31"/>
          <p:cNvGraphicFramePr>
            <a:graphicFrameLocks noChangeAspect="1"/>
          </p:cNvGraphicFramePr>
          <p:nvPr/>
        </p:nvGraphicFramePr>
        <p:xfrm>
          <a:off x="2481263" y="3644900"/>
          <a:ext cx="77787" cy="68263"/>
        </p:xfrm>
        <a:graphic>
          <a:graphicData uri="http://schemas.openxmlformats.org/presentationml/2006/ole">
            <mc:AlternateContent xmlns:mc="http://schemas.openxmlformats.org/markup-compatibility/2006">
              <mc:Choice xmlns:v="urn:schemas-microsoft-com:vml" Requires="v">
                <p:oleObj spid="_x0000_s3078" name="" r:id="rId5" imgW="228600" imgH="101600" progId="ChemDraw.Document.6.0">
                  <p:embed/>
                </p:oleObj>
              </mc:Choice>
              <mc:Fallback>
                <p:oleObj name="" r:id="rId5" imgW="228600" imgH="101600" progId="ChemDraw.Document.6.0">
                  <p:embed/>
                  <p:pic>
                    <p:nvPicPr>
                      <p:cNvPr id="0" name="图片 3077"/>
                      <p:cNvPicPr/>
                      <p:nvPr/>
                    </p:nvPicPr>
                    <p:blipFill>
                      <a:blip r:embed="rId4"/>
                      <a:stretch>
                        <a:fillRect/>
                      </a:stretch>
                    </p:blipFill>
                    <p:spPr>
                      <a:xfrm>
                        <a:off x="2481263" y="3644900"/>
                        <a:ext cx="77787" cy="68263"/>
                      </a:xfrm>
                      <a:prstGeom prst="rect">
                        <a:avLst/>
                      </a:prstGeom>
                      <a:noFill/>
                      <a:ln w="38100">
                        <a:noFill/>
                        <a:miter/>
                      </a:ln>
                    </p:spPr>
                  </p:pic>
                </p:oleObj>
              </mc:Fallback>
            </mc:AlternateContent>
          </a:graphicData>
        </a:graphic>
      </p:graphicFrame>
      <p:graphicFrame>
        <p:nvGraphicFramePr>
          <p:cNvPr id="18463" name="Object 5"/>
          <p:cNvGraphicFramePr>
            <a:graphicFrameLocks noChangeAspect="1"/>
          </p:cNvGraphicFramePr>
          <p:nvPr/>
        </p:nvGraphicFramePr>
        <p:xfrm>
          <a:off x="2724150" y="3568700"/>
          <a:ext cx="77788" cy="68263"/>
        </p:xfrm>
        <a:graphic>
          <a:graphicData uri="http://schemas.openxmlformats.org/presentationml/2006/ole">
            <mc:AlternateContent xmlns:mc="http://schemas.openxmlformats.org/markup-compatibility/2006">
              <mc:Choice xmlns:v="urn:schemas-microsoft-com:vml" Requires="v">
                <p:oleObj spid="_x0000_s3085" name="" r:id="rId6" imgW="228600" imgH="101600" progId="ChemDraw.Document.6.0">
                  <p:embed/>
                </p:oleObj>
              </mc:Choice>
              <mc:Fallback>
                <p:oleObj name="" r:id="rId6" imgW="228600" imgH="101600" progId="ChemDraw.Document.6.0">
                  <p:embed/>
                  <p:pic>
                    <p:nvPicPr>
                      <p:cNvPr id="0" name="图片 3084"/>
                      <p:cNvPicPr/>
                      <p:nvPr/>
                    </p:nvPicPr>
                    <p:blipFill>
                      <a:blip r:embed="rId4"/>
                      <a:stretch>
                        <a:fillRect/>
                      </a:stretch>
                    </p:blipFill>
                    <p:spPr>
                      <a:xfrm>
                        <a:off x="2724150" y="3568700"/>
                        <a:ext cx="77788" cy="68263"/>
                      </a:xfrm>
                      <a:prstGeom prst="rect">
                        <a:avLst/>
                      </a:prstGeom>
                      <a:noFill/>
                      <a:ln w="38100">
                        <a:noFill/>
                        <a:miter/>
                      </a:ln>
                    </p:spPr>
                  </p:pic>
                </p:oleObj>
              </mc:Fallback>
            </mc:AlternateContent>
          </a:graphicData>
        </a:graphic>
      </p:graphicFrame>
      <p:graphicFrame>
        <p:nvGraphicFramePr>
          <p:cNvPr id="18464" name="Object 6"/>
          <p:cNvGraphicFramePr>
            <a:graphicFrameLocks noChangeAspect="1"/>
          </p:cNvGraphicFramePr>
          <p:nvPr/>
        </p:nvGraphicFramePr>
        <p:xfrm>
          <a:off x="2381250" y="3708400"/>
          <a:ext cx="77788" cy="68263"/>
        </p:xfrm>
        <a:graphic>
          <a:graphicData uri="http://schemas.openxmlformats.org/presentationml/2006/ole">
            <mc:AlternateContent xmlns:mc="http://schemas.openxmlformats.org/markup-compatibility/2006">
              <mc:Choice xmlns:v="urn:schemas-microsoft-com:vml" Requires="v">
                <p:oleObj spid="_x0000_s3088" name="" r:id="rId7" imgW="228600" imgH="101600" progId="ChemDraw.Document.6.0">
                  <p:embed/>
                </p:oleObj>
              </mc:Choice>
              <mc:Fallback>
                <p:oleObj name="" r:id="rId7" imgW="228600" imgH="101600" progId="ChemDraw.Document.6.0">
                  <p:embed/>
                  <p:pic>
                    <p:nvPicPr>
                      <p:cNvPr id="0" name="图片 3087"/>
                      <p:cNvPicPr/>
                      <p:nvPr/>
                    </p:nvPicPr>
                    <p:blipFill>
                      <a:blip r:embed="rId4"/>
                      <a:stretch>
                        <a:fillRect/>
                      </a:stretch>
                    </p:blipFill>
                    <p:spPr>
                      <a:xfrm>
                        <a:off x="2381250" y="3708400"/>
                        <a:ext cx="77788" cy="68263"/>
                      </a:xfrm>
                      <a:prstGeom prst="rect">
                        <a:avLst/>
                      </a:prstGeom>
                      <a:noFill/>
                      <a:ln w="38100">
                        <a:noFill/>
                        <a:miter/>
                      </a:ln>
                    </p:spPr>
                  </p:pic>
                </p:oleObj>
              </mc:Fallback>
            </mc:AlternateContent>
          </a:graphicData>
        </a:graphic>
      </p:graphicFrame>
      <p:graphicFrame>
        <p:nvGraphicFramePr>
          <p:cNvPr id="18465" name="Object 7"/>
          <p:cNvGraphicFramePr>
            <a:graphicFrameLocks noChangeAspect="1"/>
          </p:cNvGraphicFramePr>
          <p:nvPr/>
        </p:nvGraphicFramePr>
        <p:xfrm>
          <a:off x="2733675" y="3702050"/>
          <a:ext cx="77788" cy="68263"/>
        </p:xfrm>
        <a:graphic>
          <a:graphicData uri="http://schemas.openxmlformats.org/presentationml/2006/ole">
            <mc:AlternateContent xmlns:mc="http://schemas.openxmlformats.org/markup-compatibility/2006">
              <mc:Choice xmlns:v="urn:schemas-microsoft-com:vml" Requires="v">
                <p:oleObj spid="_x0000_s3079" name="" r:id="rId8" imgW="228600" imgH="101600" progId="ChemDraw.Document.6.0">
                  <p:embed/>
                </p:oleObj>
              </mc:Choice>
              <mc:Fallback>
                <p:oleObj name="" r:id="rId8" imgW="228600" imgH="101600" progId="ChemDraw.Document.6.0">
                  <p:embed/>
                  <p:pic>
                    <p:nvPicPr>
                      <p:cNvPr id="0" name="图片 3078"/>
                      <p:cNvPicPr/>
                      <p:nvPr/>
                    </p:nvPicPr>
                    <p:blipFill>
                      <a:blip r:embed="rId4"/>
                      <a:stretch>
                        <a:fillRect/>
                      </a:stretch>
                    </p:blipFill>
                    <p:spPr>
                      <a:xfrm>
                        <a:off x="2733675" y="3702050"/>
                        <a:ext cx="77788" cy="68263"/>
                      </a:xfrm>
                      <a:prstGeom prst="rect">
                        <a:avLst/>
                      </a:prstGeom>
                      <a:noFill/>
                      <a:ln w="38100">
                        <a:noFill/>
                        <a:miter/>
                      </a:ln>
                    </p:spPr>
                  </p:pic>
                </p:oleObj>
              </mc:Fallback>
            </mc:AlternateContent>
          </a:graphicData>
        </a:graphic>
      </p:graphicFrame>
      <p:graphicFrame>
        <p:nvGraphicFramePr>
          <p:cNvPr id="18466" name="Object 8"/>
          <p:cNvGraphicFramePr>
            <a:graphicFrameLocks noChangeAspect="1"/>
          </p:cNvGraphicFramePr>
          <p:nvPr/>
        </p:nvGraphicFramePr>
        <p:xfrm>
          <a:off x="2643188" y="3644900"/>
          <a:ext cx="77787" cy="68263"/>
        </p:xfrm>
        <a:graphic>
          <a:graphicData uri="http://schemas.openxmlformats.org/presentationml/2006/ole">
            <mc:AlternateContent xmlns:mc="http://schemas.openxmlformats.org/markup-compatibility/2006">
              <mc:Choice xmlns:v="urn:schemas-microsoft-com:vml" Requires="v">
                <p:oleObj spid="_x0000_s3084" name="" r:id="rId9" imgW="228600" imgH="101600" progId="ChemDraw.Document.6.0">
                  <p:embed/>
                </p:oleObj>
              </mc:Choice>
              <mc:Fallback>
                <p:oleObj name="" r:id="rId9" imgW="228600" imgH="101600" progId="ChemDraw.Document.6.0">
                  <p:embed/>
                  <p:pic>
                    <p:nvPicPr>
                      <p:cNvPr id="0" name="图片 3083"/>
                      <p:cNvPicPr/>
                      <p:nvPr/>
                    </p:nvPicPr>
                    <p:blipFill>
                      <a:blip r:embed="rId4"/>
                      <a:stretch>
                        <a:fillRect/>
                      </a:stretch>
                    </p:blipFill>
                    <p:spPr>
                      <a:xfrm>
                        <a:off x="2643188" y="3644900"/>
                        <a:ext cx="77787" cy="68263"/>
                      </a:xfrm>
                      <a:prstGeom prst="rect">
                        <a:avLst/>
                      </a:prstGeom>
                      <a:noFill/>
                      <a:ln w="38100">
                        <a:noFill/>
                        <a:miter/>
                      </a:ln>
                    </p:spPr>
                  </p:pic>
                </p:oleObj>
              </mc:Fallback>
            </mc:AlternateContent>
          </a:graphicData>
        </a:graphic>
      </p:graphicFrame>
      <p:graphicFrame>
        <p:nvGraphicFramePr>
          <p:cNvPr id="18467" name="Object 9"/>
          <p:cNvGraphicFramePr>
            <a:graphicFrameLocks noChangeAspect="1"/>
          </p:cNvGraphicFramePr>
          <p:nvPr/>
        </p:nvGraphicFramePr>
        <p:xfrm>
          <a:off x="2562225" y="3714750"/>
          <a:ext cx="77788" cy="68263"/>
        </p:xfrm>
        <a:graphic>
          <a:graphicData uri="http://schemas.openxmlformats.org/presentationml/2006/ole">
            <mc:AlternateContent xmlns:mc="http://schemas.openxmlformats.org/markup-compatibility/2006">
              <mc:Choice xmlns:v="urn:schemas-microsoft-com:vml" Requires="v">
                <p:oleObj spid="_x0000_s3080" name="" r:id="rId10" imgW="228600" imgH="101600" progId="ChemDraw.Document.6.0">
                  <p:embed/>
                </p:oleObj>
              </mc:Choice>
              <mc:Fallback>
                <p:oleObj name="" r:id="rId10" imgW="228600" imgH="101600" progId="ChemDraw.Document.6.0">
                  <p:embed/>
                  <p:pic>
                    <p:nvPicPr>
                      <p:cNvPr id="0" name="图片 3079"/>
                      <p:cNvPicPr/>
                      <p:nvPr/>
                    </p:nvPicPr>
                    <p:blipFill>
                      <a:blip r:embed="rId4"/>
                      <a:stretch>
                        <a:fillRect/>
                      </a:stretch>
                    </p:blipFill>
                    <p:spPr>
                      <a:xfrm>
                        <a:off x="2562225" y="3714750"/>
                        <a:ext cx="77788" cy="68263"/>
                      </a:xfrm>
                      <a:prstGeom prst="rect">
                        <a:avLst/>
                      </a:prstGeom>
                      <a:noFill/>
                      <a:ln w="38100">
                        <a:noFill/>
                        <a:miter/>
                      </a:ln>
                    </p:spPr>
                  </p:pic>
                </p:oleObj>
              </mc:Fallback>
            </mc:AlternateContent>
          </a:graphicData>
        </a:graphic>
      </p:graphicFrame>
      <p:graphicFrame>
        <p:nvGraphicFramePr>
          <p:cNvPr id="18468" name="Object 10"/>
          <p:cNvGraphicFramePr>
            <a:graphicFrameLocks noChangeAspect="1"/>
          </p:cNvGraphicFramePr>
          <p:nvPr/>
        </p:nvGraphicFramePr>
        <p:xfrm>
          <a:off x="2468563" y="3792538"/>
          <a:ext cx="77787" cy="68262"/>
        </p:xfrm>
        <a:graphic>
          <a:graphicData uri="http://schemas.openxmlformats.org/presentationml/2006/ole">
            <mc:AlternateContent xmlns:mc="http://schemas.openxmlformats.org/markup-compatibility/2006">
              <mc:Choice xmlns:v="urn:schemas-microsoft-com:vml" Requires="v">
                <p:oleObj spid="_x0000_s3081" name="" r:id="rId11" imgW="228600" imgH="101600" progId="ChemDraw.Document.6.0">
                  <p:embed/>
                </p:oleObj>
              </mc:Choice>
              <mc:Fallback>
                <p:oleObj name="" r:id="rId11" imgW="228600" imgH="101600" progId="ChemDraw.Document.6.0">
                  <p:embed/>
                  <p:pic>
                    <p:nvPicPr>
                      <p:cNvPr id="0" name="图片 3080"/>
                      <p:cNvPicPr/>
                      <p:nvPr/>
                    </p:nvPicPr>
                    <p:blipFill>
                      <a:blip r:embed="rId4"/>
                      <a:stretch>
                        <a:fillRect/>
                      </a:stretch>
                    </p:blipFill>
                    <p:spPr>
                      <a:xfrm>
                        <a:off x="2468563" y="3792538"/>
                        <a:ext cx="77787" cy="68262"/>
                      </a:xfrm>
                      <a:prstGeom prst="rect">
                        <a:avLst/>
                      </a:prstGeom>
                      <a:noFill/>
                      <a:ln w="38100">
                        <a:noFill/>
                        <a:miter/>
                      </a:ln>
                    </p:spPr>
                  </p:pic>
                </p:oleObj>
              </mc:Fallback>
            </mc:AlternateContent>
          </a:graphicData>
        </a:graphic>
      </p:graphicFrame>
      <p:graphicFrame>
        <p:nvGraphicFramePr>
          <p:cNvPr id="18469" name="Object 11"/>
          <p:cNvGraphicFramePr>
            <a:graphicFrameLocks noChangeAspect="1"/>
          </p:cNvGraphicFramePr>
          <p:nvPr/>
        </p:nvGraphicFramePr>
        <p:xfrm>
          <a:off x="2573338" y="3575050"/>
          <a:ext cx="77787" cy="68263"/>
        </p:xfrm>
        <a:graphic>
          <a:graphicData uri="http://schemas.openxmlformats.org/presentationml/2006/ole">
            <mc:AlternateContent xmlns:mc="http://schemas.openxmlformats.org/markup-compatibility/2006">
              <mc:Choice xmlns:v="urn:schemas-microsoft-com:vml" Requires="v">
                <p:oleObj spid="_x0000_s3082" name="" r:id="rId12" imgW="228600" imgH="101600" progId="ChemDraw.Document.6.0">
                  <p:embed/>
                </p:oleObj>
              </mc:Choice>
              <mc:Fallback>
                <p:oleObj name="" r:id="rId12" imgW="228600" imgH="101600" progId="ChemDraw.Document.6.0">
                  <p:embed/>
                  <p:pic>
                    <p:nvPicPr>
                      <p:cNvPr id="0" name="图片 3081"/>
                      <p:cNvPicPr/>
                      <p:nvPr/>
                    </p:nvPicPr>
                    <p:blipFill>
                      <a:blip r:embed="rId4"/>
                      <a:stretch>
                        <a:fillRect/>
                      </a:stretch>
                    </p:blipFill>
                    <p:spPr>
                      <a:xfrm>
                        <a:off x="2573338" y="3575050"/>
                        <a:ext cx="77787" cy="68263"/>
                      </a:xfrm>
                      <a:prstGeom prst="rect">
                        <a:avLst/>
                      </a:prstGeom>
                      <a:noFill/>
                      <a:ln w="38100">
                        <a:noFill/>
                        <a:miter/>
                      </a:ln>
                    </p:spPr>
                  </p:pic>
                </p:oleObj>
              </mc:Fallback>
            </mc:AlternateContent>
          </a:graphicData>
        </a:graphic>
      </p:graphicFrame>
      <p:graphicFrame>
        <p:nvGraphicFramePr>
          <p:cNvPr id="18470" name="Object 12"/>
          <p:cNvGraphicFramePr>
            <a:graphicFrameLocks noChangeAspect="1"/>
          </p:cNvGraphicFramePr>
          <p:nvPr/>
        </p:nvGraphicFramePr>
        <p:xfrm>
          <a:off x="2652713" y="3778250"/>
          <a:ext cx="77787" cy="68263"/>
        </p:xfrm>
        <a:graphic>
          <a:graphicData uri="http://schemas.openxmlformats.org/presentationml/2006/ole">
            <mc:AlternateContent xmlns:mc="http://schemas.openxmlformats.org/markup-compatibility/2006">
              <mc:Choice xmlns:v="urn:schemas-microsoft-com:vml" Requires="v">
                <p:oleObj spid="_x0000_s3087" name="" r:id="rId13" imgW="228600" imgH="101600" progId="ChemDraw.Document.6.0">
                  <p:embed/>
                </p:oleObj>
              </mc:Choice>
              <mc:Fallback>
                <p:oleObj name="" r:id="rId13" imgW="228600" imgH="101600" progId="ChemDraw.Document.6.0">
                  <p:embed/>
                  <p:pic>
                    <p:nvPicPr>
                      <p:cNvPr id="0" name="图片 3086"/>
                      <p:cNvPicPr/>
                      <p:nvPr/>
                    </p:nvPicPr>
                    <p:blipFill>
                      <a:blip r:embed="rId4"/>
                      <a:stretch>
                        <a:fillRect/>
                      </a:stretch>
                    </p:blipFill>
                    <p:spPr>
                      <a:xfrm>
                        <a:off x="2652713" y="3778250"/>
                        <a:ext cx="77787" cy="68263"/>
                      </a:xfrm>
                      <a:prstGeom prst="rect">
                        <a:avLst/>
                      </a:prstGeom>
                      <a:noFill/>
                      <a:ln w="38100">
                        <a:noFill/>
                        <a:miter/>
                      </a:ln>
                    </p:spPr>
                  </p:pic>
                </p:oleObj>
              </mc:Fallback>
            </mc:AlternateContent>
          </a:graphicData>
        </a:graphic>
      </p:graphicFrame>
      <p:sp>
        <p:nvSpPr>
          <p:cNvPr id="77" name="Oval 60"/>
          <p:cNvSpPr>
            <a:spLocks noChangeArrowheads="1"/>
          </p:cNvSpPr>
          <p:nvPr/>
        </p:nvSpPr>
        <p:spPr bwMode="auto">
          <a:xfrm>
            <a:off x="1492250" y="3403600"/>
            <a:ext cx="485775" cy="155575"/>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8" name="Oval 60"/>
          <p:cNvSpPr>
            <a:spLocks noChangeArrowheads="1"/>
          </p:cNvSpPr>
          <p:nvPr/>
        </p:nvSpPr>
        <p:spPr bwMode="auto">
          <a:xfrm>
            <a:off x="2362200" y="3429000"/>
            <a:ext cx="485775" cy="155575"/>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6" name="组合 166"/>
          <p:cNvGrpSpPr/>
          <p:nvPr/>
        </p:nvGrpSpPr>
        <p:grpSpPr>
          <a:xfrm>
            <a:off x="4752975" y="1447800"/>
            <a:ext cx="3552825" cy="3516313"/>
            <a:chOff x="5013350" y="1714495"/>
            <a:chExt cx="3113084" cy="2504984"/>
          </a:xfrm>
        </p:grpSpPr>
        <p:graphicFrame>
          <p:nvGraphicFramePr>
            <p:cNvPr id="18477" name="Object 13"/>
            <p:cNvGraphicFramePr>
              <a:graphicFrameLocks noChangeAspect="1"/>
            </p:cNvGraphicFramePr>
            <p:nvPr/>
          </p:nvGraphicFramePr>
          <p:xfrm>
            <a:off x="5516588" y="1714495"/>
            <a:ext cx="2276003" cy="2334375"/>
          </p:xfrm>
          <a:graphic>
            <a:graphicData uri="http://schemas.openxmlformats.org/presentationml/2006/ole">
              <mc:AlternateContent xmlns:mc="http://schemas.openxmlformats.org/markup-compatibility/2006">
                <mc:Choice xmlns:v="urn:schemas-microsoft-com:vml" Requires="v">
                  <p:oleObj spid="_x0000_s3083" name="" r:id="rId14" imgW="1346200" imgH="1701800" progId="ChemDraw.Document.6.0">
                    <p:embed/>
                  </p:oleObj>
                </mc:Choice>
                <mc:Fallback>
                  <p:oleObj name="" r:id="rId14" imgW="1346200" imgH="1701800" progId="ChemDraw.Document.6.0">
                    <p:embed/>
                    <p:pic>
                      <p:nvPicPr>
                        <p:cNvPr id="0" name="图片 3082"/>
                        <p:cNvPicPr/>
                        <p:nvPr/>
                      </p:nvPicPr>
                      <p:blipFill>
                        <a:blip r:embed="rId15"/>
                        <a:stretch>
                          <a:fillRect/>
                        </a:stretch>
                      </p:blipFill>
                      <p:spPr>
                        <a:xfrm>
                          <a:off x="5516588" y="1714495"/>
                          <a:ext cx="2276003" cy="2334375"/>
                        </a:xfrm>
                        <a:prstGeom prst="rect">
                          <a:avLst/>
                        </a:prstGeom>
                        <a:noFill/>
                        <a:ln w="38100">
                          <a:noFill/>
                          <a:miter/>
                        </a:ln>
                      </p:spPr>
                    </p:pic>
                  </p:oleObj>
                </mc:Fallback>
              </mc:AlternateContent>
            </a:graphicData>
          </a:graphic>
        </p:graphicFrame>
        <p:sp>
          <p:nvSpPr>
            <p:cNvPr id="18478" name="Oval 7"/>
            <p:cNvSpPr/>
            <p:nvPr/>
          </p:nvSpPr>
          <p:spPr>
            <a:xfrm>
              <a:off x="5428882" y="3362195"/>
              <a:ext cx="1278331" cy="281112"/>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81" name="Oval 11"/>
            <p:cNvSpPr>
              <a:spLocks noChangeArrowheads="1"/>
            </p:cNvSpPr>
            <p:nvPr/>
          </p:nvSpPr>
          <p:spPr bwMode="auto">
            <a:xfrm>
              <a:off x="5866041" y="2565004"/>
              <a:ext cx="439560" cy="144767"/>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80" name="Arc 12"/>
            <p:cNvSpPr/>
            <p:nvPr/>
          </p:nvSpPr>
          <p:spPr>
            <a:xfrm>
              <a:off x="5975276" y="2601898"/>
              <a:ext cx="274477" cy="33520"/>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83" name="Rectangle 13"/>
            <p:cNvSpPr>
              <a:spLocks noChangeArrowheads="1"/>
            </p:cNvSpPr>
            <p:nvPr/>
          </p:nvSpPr>
          <p:spPr bwMode="auto">
            <a:xfrm>
              <a:off x="5888297" y="2610244"/>
              <a:ext cx="392265" cy="228461"/>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4" name="AutoShape 14"/>
            <p:cNvSpPr>
              <a:spLocks noChangeArrowheads="1"/>
            </p:cNvSpPr>
            <p:nvPr/>
          </p:nvSpPr>
          <p:spPr bwMode="auto">
            <a:xfrm>
              <a:off x="5832656" y="2811561"/>
              <a:ext cx="503546" cy="295190"/>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5" name="Rectangle 15"/>
            <p:cNvSpPr>
              <a:spLocks noChangeArrowheads="1"/>
            </p:cNvSpPr>
            <p:nvPr/>
          </p:nvSpPr>
          <p:spPr bwMode="auto">
            <a:xfrm>
              <a:off x="5832656" y="2907696"/>
              <a:ext cx="503546" cy="532699"/>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6" name="Oval 16"/>
            <p:cNvSpPr>
              <a:spLocks noChangeArrowheads="1"/>
            </p:cNvSpPr>
            <p:nvPr/>
          </p:nvSpPr>
          <p:spPr bwMode="auto">
            <a:xfrm>
              <a:off x="5832656" y="3351046"/>
              <a:ext cx="503546" cy="179828"/>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85" name="Line 20"/>
            <p:cNvSpPr/>
            <p:nvPr/>
          </p:nvSpPr>
          <p:spPr>
            <a:xfrm>
              <a:off x="5938487" y="2703601"/>
              <a:ext cx="320" cy="135985"/>
            </a:xfrm>
            <a:prstGeom prst="line">
              <a:avLst/>
            </a:prstGeom>
            <a:ln w="76200" cap="flat" cmpd="sng">
              <a:solidFill>
                <a:srgbClr val="FFFFFF"/>
              </a:solidFill>
              <a:prstDash val="solid"/>
              <a:headEnd type="none" w="med" len="med"/>
              <a:tailEnd type="none" w="med" len="med"/>
            </a:ln>
          </p:spPr>
        </p:sp>
        <p:sp>
          <p:nvSpPr>
            <p:cNvPr id="18486" name="Line 21"/>
            <p:cNvSpPr/>
            <p:nvPr/>
          </p:nvSpPr>
          <p:spPr>
            <a:xfrm>
              <a:off x="5912575" y="2703601"/>
              <a:ext cx="320" cy="135985"/>
            </a:xfrm>
            <a:prstGeom prst="line">
              <a:avLst/>
            </a:prstGeom>
            <a:ln w="28575" cap="flat" cmpd="sng">
              <a:solidFill>
                <a:srgbClr val="FFFFFF"/>
              </a:solidFill>
              <a:prstDash val="solid"/>
              <a:headEnd type="none" w="med" len="med"/>
              <a:tailEnd type="none" w="med" len="med"/>
            </a:ln>
          </p:spPr>
        </p:sp>
        <p:sp>
          <p:nvSpPr>
            <p:cNvPr id="18487" name="Arc 22"/>
            <p:cNvSpPr/>
            <p:nvPr/>
          </p:nvSpPr>
          <p:spPr>
            <a:xfrm rot="-5400000">
              <a:off x="5854756" y="2843372"/>
              <a:ext cx="78848" cy="71658"/>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88" name="Arc 23"/>
            <p:cNvSpPr/>
            <p:nvPr/>
          </p:nvSpPr>
          <p:spPr>
            <a:xfrm>
              <a:off x="5868748" y="3414380"/>
              <a:ext cx="439546" cy="69707"/>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18489" name="Line 24"/>
            <p:cNvSpPr/>
            <p:nvPr/>
          </p:nvSpPr>
          <p:spPr>
            <a:xfrm>
              <a:off x="6261589" y="2671986"/>
              <a:ext cx="320" cy="167601"/>
            </a:xfrm>
            <a:prstGeom prst="line">
              <a:avLst/>
            </a:prstGeom>
            <a:ln w="9525" cap="flat" cmpd="sng">
              <a:solidFill>
                <a:srgbClr val="DDDDDD"/>
              </a:solidFill>
              <a:prstDash val="solid"/>
              <a:headEnd type="none" w="med" len="med"/>
              <a:tailEnd type="none" w="med" len="med"/>
            </a:ln>
          </p:spPr>
        </p:sp>
        <p:sp>
          <p:nvSpPr>
            <p:cNvPr id="18490" name="Arc 32"/>
            <p:cNvSpPr/>
            <p:nvPr/>
          </p:nvSpPr>
          <p:spPr>
            <a:xfrm rot="3600000">
              <a:off x="6449887" y="3137039"/>
              <a:ext cx="181313" cy="91492"/>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491" name="Arc 34"/>
            <p:cNvSpPr/>
            <p:nvPr/>
          </p:nvSpPr>
          <p:spPr>
            <a:xfrm rot="3600000">
              <a:off x="6426798" y="2963007"/>
              <a:ext cx="126081" cy="63981"/>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492" name="Arc 45"/>
            <p:cNvSpPr/>
            <p:nvPr/>
          </p:nvSpPr>
          <p:spPr>
            <a:xfrm>
              <a:off x="5914174" y="2623229"/>
              <a:ext cx="349334" cy="47995"/>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93" name="Arc 46"/>
            <p:cNvSpPr/>
            <p:nvPr/>
          </p:nvSpPr>
          <p:spPr>
            <a:xfrm>
              <a:off x="5902338" y="2634275"/>
              <a:ext cx="367888" cy="69326"/>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94" name="Text Box 52"/>
            <p:cNvSpPr txBox="1"/>
            <p:nvPr/>
          </p:nvSpPr>
          <p:spPr>
            <a:xfrm>
              <a:off x="5227663" y="3033089"/>
              <a:ext cx="235962" cy="253916"/>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04" name="Oval 60"/>
            <p:cNvSpPr>
              <a:spLocks noChangeArrowheads="1"/>
            </p:cNvSpPr>
            <p:nvPr/>
          </p:nvSpPr>
          <p:spPr bwMode="auto">
            <a:xfrm>
              <a:off x="5857694" y="2870373"/>
              <a:ext cx="459034" cy="127803"/>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96" name="Arc 62"/>
            <p:cNvSpPr/>
            <p:nvPr/>
          </p:nvSpPr>
          <p:spPr>
            <a:xfrm rot="-5400000">
              <a:off x="5879344" y="2862736"/>
              <a:ext cx="67421" cy="71018"/>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nvGrpSpPr>
            <p:cNvPr id="18497" name="Group 6"/>
            <p:cNvGrpSpPr/>
            <p:nvPr/>
          </p:nvGrpSpPr>
          <p:grpSpPr>
            <a:xfrm>
              <a:off x="6034113" y="2563807"/>
              <a:ext cx="1479550" cy="1079500"/>
              <a:chOff x="525" y="1281"/>
              <a:chExt cx="4625" cy="2834"/>
            </a:xfrm>
          </p:grpSpPr>
          <p:sp>
            <p:nvSpPr>
              <p:cNvPr id="18516" name="Oval 7"/>
              <p:cNvSpPr/>
              <p:nvPr/>
            </p:nvSpPr>
            <p:spPr>
              <a:xfrm>
                <a:off x="1154" y="3377"/>
                <a:ext cx="3996" cy="738"/>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8517" name="Arc 10"/>
              <p:cNvSpPr/>
              <p:nvPr/>
            </p:nvSpPr>
            <p:spPr>
              <a:xfrm rot="3600000">
                <a:off x="2161" y="2789"/>
                <a:ext cx="226" cy="136"/>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10" name="Oval 11"/>
              <p:cNvSpPr>
                <a:spLocks noChangeArrowheads="1"/>
              </p:cNvSpPr>
              <p:nvPr/>
            </p:nvSpPr>
            <p:spPr bwMode="auto">
              <a:xfrm>
                <a:off x="2522" y="1284"/>
                <a:ext cx="1374" cy="380"/>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19" name="Arc 12"/>
              <p:cNvSpPr/>
              <p:nvPr/>
            </p:nvSpPr>
            <p:spPr>
              <a:xfrm>
                <a:off x="2862" y="1381"/>
                <a:ext cx="858" cy="88"/>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12" name="Rectangle 13"/>
              <p:cNvSpPr>
                <a:spLocks noChangeArrowheads="1"/>
              </p:cNvSpPr>
              <p:nvPr/>
            </p:nvSpPr>
            <p:spPr bwMode="auto">
              <a:xfrm>
                <a:off x="2587" y="1406"/>
                <a:ext cx="1226" cy="597"/>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3" name="AutoShape 14"/>
              <p:cNvSpPr>
                <a:spLocks noChangeArrowheads="1"/>
              </p:cNvSpPr>
              <p:nvPr/>
            </p:nvSpPr>
            <p:spPr bwMode="auto">
              <a:xfrm>
                <a:off x="2417" y="1931"/>
                <a:ext cx="1570" cy="775"/>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4" name="Rectangle 15"/>
              <p:cNvSpPr>
                <a:spLocks noChangeArrowheads="1"/>
              </p:cNvSpPr>
              <p:nvPr/>
            </p:nvSpPr>
            <p:spPr bwMode="auto">
              <a:xfrm>
                <a:off x="2417" y="2184"/>
                <a:ext cx="1570" cy="1396"/>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5" name="Oval 16"/>
              <p:cNvSpPr>
                <a:spLocks noChangeArrowheads="1"/>
              </p:cNvSpPr>
              <p:nvPr/>
            </p:nvSpPr>
            <p:spPr bwMode="auto">
              <a:xfrm>
                <a:off x="2417" y="3348"/>
                <a:ext cx="1570" cy="469"/>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6" name="Oval 18"/>
              <p:cNvSpPr>
                <a:spLocks noChangeArrowheads="1"/>
              </p:cNvSpPr>
              <p:nvPr/>
            </p:nvSpPr>
            <p:spPr bwMode="auto">
              <a:xfrm>
                <a:off x="2495" y="3285"/>
                <a:ext cx="1431" cy="336"/>
              </a:xfrm>
              <a:prstGeom prst="ellipse">
                <a:avLst/>
              </a:prstGeom>
              <a:solidFill>
                <a:schemeClr val="bg2">
                  <a:lumMod val="20000"/>
                  <a:lumOff val="80000"/>
                </a:scheme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25" name="Line 20"/>
              <p:cNvSpPr/>
              <p:nvPr/>
            </p:nvSpPr>
            <p:spPr>
              <a:xfrm>
                <a:off x="2747" y="1648"/>
                <a:ext cx="1" cy="357"/>
              </a:xfrm>
              <a:prstGeom prst="line">
                <a:avLst/>
              </a:prstGeom>
              <a:ln w="76200" cap="flat" cmpd="sng">
                <a:solidFill>
                  <a:srgbClr val="FFFFFF"/>
                </a:solidFill>
                <a:prstDash val="solid"/>
                <a:headEnd type="none" w="med" len="med"/>
                <a:tailEnd type="none" w="med" len="med"/>
              </a:ln>
            </p:spPr>
          </p:sp>
          <p:sp>
            <p:nvSpPr>
              <p:cNvPr id="18526" name="Line 21"/>
              <p:cNvSpPr/>
              <p:nvPr/>
            </p:nvSpPr>
            <p:spPr>
              <a:xfrm>
                <a:off x="2666" y="1648"/>
                <a:ext cx="1" cy="357"/>
              </a:xfrm>
              <a:prstGeom prst="line">
                <a:avLst/>
              </a:prstGeom>
              <a:ln w="28575" cap="flat" cmpd="sng">
                <a:solidFill>
                  <a:srgbClr val="FFFFFF"/>
                </a:solidFill>
                <a:prstDash val="solid"/>
                <a:headEnd type="none" w="med" len="med"/>
                <a:tailEnd type="none" w="med" len="med"/>
              </a:ln>
            </p:spPr>
          </p:sp>
          <p:sp>
            <p:nvSpPr>
              <p:cNvPr id="18527" name="Arc 22"/>
              <p:cNvSpPr/>
              <p:nvPr/>
            </p:nvSpPr>
            <p:spPr>
              <a:xfrm rot="-5400000">
                <a:off x="2505" y="1996"/>
                <a:ext cx="207" cy="224"/>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28" name="Arc 23"/>
              <p:cNvSpPr/>
              <p:nvPr/>
            </p:nvSpPr>
            <p:spPr>
              <a:xfrm>
                <a:off x="2529" y="3514"/>
                <a:ext cx="1374" cy="183"/>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18529" name="Line 24"/>
              <p:cNvSpPr/>
              <p:nvPr/>
            </p:nvSpPr>
            <p:spPr>
              <a:xfrm>
                <a:off x="3757" y="1565"/>
                <a:ext cx="1" cy="440"/>
              </a:xfrm>
              <a:prstGeom prst="line">
                <a:avLst/>
              </a:prstGeom>
              <a:ln w="9525" cap="flat" cmpd="sng">
                <a:solidFill>
                  <a:srgbClr val="DDDDDD"/>
                </a:solidFill>
                <a:prstDash val="solid"/>
                <a:headEnd type="none" w="med" len="med"/>
                <a:tailEnd type="none" w="med" len="med"/>
              </a:ln>
            </p:spPr>
          </p:sp>
          <p:sp>
            <p:nvSpPr>
              <p:cNvPr id="18530" name="Arc 28"/>
              <p:cNvSpPr/>
              <p:nvPr/>
            </p:nvSpPr>
            <p:spPr>
              <a:xfrm rot="3600000">
                <a:off x="1241" y="2002"/>
                <a:ext cx="357" cy="215"/>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531" name="Arc 45"/>
              <p:cNvSpPr/>
              <p:nvPr/>
            </p:nvSpPr>
            <p:spPr>
              <a:xfrm>
                <a:off x="2671" y="1437"/>
                <a:ext cx="1092" cy="126"/>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32" name="Arc 46"/>
              <p:cNvSpPr/>
              <p:nvPr/>
            </p:nvSpPr>
            <p:spPr>
              <a:xfrm>
                <a:off x="2634" y="1466"/>
                <a:ext cx="1150" cy="182"/>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33" name="Text Box 51"/>
              <p:cNvSpPr txBox="1"/>
              <p:nvPr/>
            </p:nvSpPr>
            <p:spPr>
              <a:xfrm>
                <a:off x="4049" y="239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8534" name="Text Box 52"/>
              <p:cNvSpPr txBox="1"/>
              <p:nvPr/>
            </p:nvSpPr>
            <p:spPr>
              <a:xfrm>
                <a:off x="525" y="251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30" name="Oval 60"/>
              <p:cNvSpPr>
                <a:spLocks noChangeArrowheads="1"/>
              </p:cNvSpPr>
              <p:nvPr/>
            </p:nvSpPr>
            <p:spPr bwMode="auto">
              <a:xfrm>
                <a:off x="2495" y="2086"/>
                <a:ext cx="1431" cy="330"/>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36" name="Arc 62"/>
              <p:cNvSpPr/>
              <p:nvPr/>
            </p:nvSpPr>
            <p:spPr>
              <a:xfrm rot="-5400000">
                <a:off x="2579" y="2047"/>
                <a:ext cx="177" cy="222"/>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sp>
          <p:nvSpPr>
            <p:cNvPr id="137" name="TextBox 283"/>
            <p:cNvSpPr txBox="1">
              <a:spLocks noChangeArrowheads="1"/>
            </p:cNvSpPr>
            <p:nvPr/>
          </p:nvSpPr>
          <p:spPr bwMode="auto">
            <a:xfrm>
              <a:off x="5013350" y="2680365"/>
              <a:ext cx="492418" cy="3460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水</a:t>
              </a:r>
              <a:endParaRPr kumimoji="0" lang="zh-CN" altLang="en-US" sz="2400" kern="1200" cap="none" spc="0" normalizeH="0" baseline="0" noProof="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39" name="TextBox 105"/>
            <p:cNvSpPr txBox="1">
              <a:spLocks noChangeArrowheads="1"/>
            </p:cNvSpPr>
            <p:nvPr/>
          </p:nvSpPr>
          <p:spPr bwMode="auto">
            <a:xfrm>
              <a:off x="7572811" y="2099034"/>
              <a:ext cx="553623" cy="1223737"/>
            </a:xfrm>
            <a:prstGeom prst="rect">
              <a:avLst/>
            </a:prstGeom>
            <a:noFill/>
            <a:ln w="9525">
              <a:noFill/>
              <a:miter lim="800000"/>
            </a:ln>
          </p:spPr>
          <p:txBody>
            <a:bodyPr vert="eaVert"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rPr>
                <a:t>蔗糖水溶液</a:t>
              </a:r>
              <a:endPar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endParaRPr>
            </a:p>
          </p:txBody>
        </p:sp>
        <p:sp>
          <p:nvSpPr>
            <p:cNvPr id="141" name="TextBox 140"/>
            <p:cNvSpPr txBox="1"/>
            <p:nvPr/>
          </p:nvSpPr>
          <p:spPr>
            <a:xfrm>
              <a:off x="5907148" y="3942385"/>
              <a:ext cx="363054" cy="277094"/>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A</a:t>
              </a:r>
              <a:endParaRPr kumimoji="0" lang="zh-CN" altLang="en-US"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142" name="TextBox 141"/>
            <p:cNvSpPr txBox="1"/>
            <p:nvPr/>
          </p:nvSpPr>
          <p:spPr>
            <a:xfrm>
              <a:off x="6889129" y="3941701"/>
              <a:ext cx="325497" cy="277094"/>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B</a:t>
              </a:r>
              <a:endParaRPr kumimoji="0" lang="zh-CN" altLang="en-US"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143" name="圆柱形 142"/>
            <p:cNvSpPr/>
            <p:nvPr/>
          </p:nvSpPr>
          <p:spPr>
            <a:xfrm>
              <a:off x="5860477" y="3257173"/>
              <a:ext cx="443732" cy="195663"/>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4" name="圆柱形 143"/>
            <p:cNvSpPr/>
            <p:nvPr/>
          </p:nvSpPr>
          <p:spPr>
            <a:xfrm>
              <a:off x="6670045" y="3061511"/>
              <a:ext cx="443732" cy="403765"/>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18504" name="Object 14"/>
            <p:cNvGraphicFramePr>
              <a:graphicFrameLocks noChangeAspect="1"/>
            </p:cNvGraphicFramePr>
            <p:nvPr/>
          </p:nvGraphicFramePr>
          <p:xfrm>
            <a:off x="6708797" y="3176575"/>
            <a:ext cx="71437" cy="45719"/>
          </p:xfrm>
          <a:graphic>
            <a:graphicData uri="http://schemas.openxmlformats.org/presentationml/2006/ole">
              <mc:AlternateContent xmlns:mc="http://schemas.openxmlformats.org/markup-compatibility/2006">
                <mc:Choice xmlns:v="urn:schemas-microsoft-com:vml" Requires="v">
                  <p:oleObj spid="_x0000_s3090" name="" r:id="rId16" imgW="228600" imgH="101600" progId="ChemDraw.Document.6.0">
                    <p:embed/>
                  </p:oleObj>
                </mc:Choice>
                <mc:Fallback>
                  <p:oleObj name="" r:id="rId16" imgW="228600" imgH="101600" progId="ChemDraw.Document.6.0">
                    <p:embed/>
                    <p:pic>
                      <p:nvPicPr>
                        <p:cNvPr id="0" name="图片 3089"/>
                        <p:cNvPicPr/>
                        <p:nvPr/>
                      </p:nvPicPr>
                      <p:blipFill>
                        <a:blip r:embed="rId4"/>
                        <a:stretch>
                          <a:fillRect/>
                        </a:stretch>
                      </p:blipFill>
                      <p:spPr>
                        <a:xfrm>
                          <a:off x="6708797" y="3176575"/>
                          <a:ext cx="71437" cy="45719"/>
                        </a:xfrm>
                        <a:prstGeom prst="rect">
                          <a:avLst/>
                        </a:prstGeom>
                        <a:noFill/>
                        <a:ln w="38100">
                          <a:noFill/>
                          <a:miter/>
                        </a:ln>
                      </p:spPr>
                    </p:pic>
                  </p:oleObj>
                </mc:Fallback>
              </mc:AlternateContent>
            </a:graphicData>
          </a:graphic>
        </p:graphicFrame>
        <p:graphicFrame>
          <p:nvGraphicFramePr>
            <p:cNvPr id="18505" name="Object 15"/>
            <p:cNvGraphicFramePr>
              <a:graphicFrameLocks noChangeAspect="1"/>
            </p:cNvGraphicFramePr>
            <p:nvPr/>
          </p:nvGraphicFramePr>
          <p:xfrm>
            <a:off x="6784998" y="3252783"/>
            <a:ext cx="71438" cy="46038"/>
          </p:xfrm>
          <a:graphic>
            <a:graphicData uri="http://schemas.openxmlformats.org/presentationml/2006/ole">
              <mc:AlternateContent xmlns:mc="http://schemas.openxmlformats.org/markup-compatibility/2006">
                <mc:Choice xmlns:v="urn:schemas-microsoft-com:vml" Requires="v">
                  <p:oleObj spid="_x0000_s3091" name="" r:id="rId17" imgW="228600" imgH="101600" progId="ChemDraw.Document.6.0">
                    <p:embed/>
                  </p:oleObj>
                </mc:Choice>
                <mc:Fallback>
                  <p:oleObj name="" r:id="rId17" imgW="228600" imgH="101600" progId="ChemDraw.Document.6.0">
                    <p:embed/>
                    <p:pic>
                      <p:nvPicPr>
                        <p:cNvPr id="0" name="图片 3090"/>
                        <p:cNvPicPr/>
                        <p:nvPr/>
                      </p:nvPicPr>
                      <p:blipFill>
                        <a:blip r:embed="rId4"/>
                        <a:stretch>
                          <a:fillRect/>
                        </a:stretch>
                      </p:blipFill>
                      <p:spPr>
                        <a:xfrm>
                          <a:off x="6784998" y="3252783"/>
                          <a:ext cx="71438" cy="46038"/>
                        </a:xfrm>
                        <a:prstGeom prst="rect">
                          <a:avLst/>
                        </a:prstGeom>
                        <a:noFill/>
                        <a:ln w="38100">
                          <a:noFill/>
                          <a:miter/>
                        </a:ln>
                      </p:spPr>
                    </p:pic>
                  </p:oleObj>
                </mc:Fallback>
              </mc:AlternateContent>
            </a:graphicData>
          </a:graphic>
        </p:graphicFrame>
        <p:graphicFrame>
          <p:nvGraphicFramePr>
            <p:cNvPr id="18506" name="Object 16"/>
            <p:cNvGraphicFramePr>
              <a:graphicFrameLocks noChangeAspect="1"/>
            </p:cNvGraphicFramePr>
            <p:nvPr/>
          </p:nvGraphicFramePr>
          <p:xfrm>
            <a:off x="7027890" y="3171812"/>
            <a:ext cx="71438" cy="46038"/>
          </p:xfrm>
          <a:graphic>
            <a:graphicData uri="http://schemas.openxmlformats.org/presentationml/2006/ole">
              <mc:AlternateContent xmlns:mc="http://schemas.openxmlformats.org/markup-compatibility/2006">
                <mc:Choice xmlns:v="urn:schemas-microsoft-com:vml" Requires="v">
                  <p:oleObj spid="_x0000_s3089" name="" r:id="rId18" imgW="228600" imgH="101600" progId="ChemDraw.Document.6.0">
                    <p:embed/>
                  </p:oleObj>
                </mc:Choice>
                <mc:Fallback>
                  <p:oleObj name="" r:id="rId18" imgW="228600" imgH="101600" progId="ChemDraw.Document.6.0">
                    <p:embed/>
                    <p:pic>
                      <p:nvPicPr>
                        <p:cNvPr id="0" name="图片 3088"/>
                        <p:cNvPicPr/>
                        <p:nvPr/>
                      </p:nvPicPr>
                      <p:blipFill>
                        <a:blip r:embed="rId4"/>
                        <a:stretch>
                          <a:fillRect/>
                        </a:stretch>
                      </p:blipFill>
                      <p:spPr>
                        <a:xfrm>
                          <a:off x="7027890" y="3171812"/>
                          <a:ext cx="71438" cy="46038"/>
                        </a:xfrm>
                        <a:prstGeom prst="rect">
                          <a:avLst/>
                        </a:prstGeom>
                        <a:noFill/>
                        <a:ln w="38100">
                          <a:noFill/>
                          <a:miter/>
                        </a:ln>
                      </p:spPr>
                    </p:pic>
                  </p:oleObj>
                </mc:Fallback>
              </mc:AlternateContent>
            </a:graphicData>
          </a:graphic>
        </p:graphicFrame>
        <p:graphicFrame>
          <p:nvGraphicFramePr>
            <p:cNvPr id="18507" name="Object 17"/>
            <p:cNvGraphicFramePr>
              <a:graphicFrameLocks noChangeAspect="1"/>
            </p:cNvGraphicFramePr>
            <p:nvPr/>
          </p:nvGraphicFramePr>
          <p:xfrm>
            <a:off x="6684982" y="3319458"/>
            <a:ext cx="71438" cy="46038"/>
          </p:xfrm>
          <a:graphic>
            <a:graphicData uri="http://schemas.openxmlformats.org/presentationml/2006/ole">
              <mc:AlternateContent xmlns:mc="http://schemas.openxmlformats.org/markup-compatibility/2006">
                <mc:Choice xmlns:v="urn:schemas-microsoft-com:vml" Requires="v">
                  <p:oleObj spid="_x0000_s3092" name="" r:id="rId19" imgW="228600" imgH="101600" progId="ChemDraw.Document.6.0">
                    <p:embed/>
                  </p:oleObj>
                </mc:Choice>
                <mc:Fallback>
                  <p:oleObj name="" r:id="rId19" imgW="228600" imgH="101600" progId="ChemDraw.Document.6.0">
                    <p:embed/>
                    <p:pic>
                      <p:nvPicPr>
                        <p:cNvPr id="0" name="图片 3091"/>
                        <p:cNvPicPr/>
                        <p:nvPr/>
                      </p:nvPicPr>
                      <p:blipFill>
                        <a:blip r:embed="rId4"/>
                        <a:stretch>
                          <a:fillRect/>
                        </a:stretch>
                      </p:blipFill>
                      <p:spPr>
                        <a:xfrm>
                          <a:off x="6684982" y="3319458"/>
                          <a:ext cx="71438" cy="46038"/>
                        </a:xfrm>
                        <a:prstGeom prst="rect">
                          <a:avLst/>
                        </a:prstGeom>
                        <a:noFill/>
                        <a:ln w="38100">
                          <a:noFill/>
                          <a:miter/>
                        </a:ln>
                      </p:spPr>
                    </p:pic>
                  </p:oleObj>
                </mc:Fallback>
              </mc:AlternateContent>
            </a:graphicData>
          </a:graphic>
        </p:graphicFrame>
        <p:graphicFrame>
          <p:nvGraphicFramePr>
            <p:cNvPr id="18508" name="Object 18"/>
            <p:cNvGraphicFramePr>
              <a:graphicFrameLocks noChangeAspect="1"/>
            </p:cNvGraphicFramePr>
            <p:nvPr/>
          </p:nvGraphicFramePr>
          <p:xfrm>
            <a:off x="7037423" y="3314695"/>
            <a:ext cx="71438" cy="46038"/>
          </p:xfrm>
          <a:graphic>
            <a:graphicData uri="http://schemas.openxmlformats.org/presentationml/2006/ole">
              <mc:AlternateContent xmlns:mc="http://schemas.openxmlformats.org/markup-compatibility/2006">
                <mc:Choice xmlns:v="urn:schemas-microsoft-com:vml" Requires="v">
                  <p:oleObj spid="_x0000_s3094" name="" r:id="rId20" imgW="228600" imgH="101600" progId="ChemDraw.Document.6.0">
                    <p:embed/>
                  </p:oleObj>
                </mc:Choice>
                <mc:Fallback>
                  <p:oleObj name="" r:id="rId20" imgW="228600" imgH="101600" progId="ChemDraw.Document.6.0">
                    <p:embed/>
                    <p:pic>
                      <p:nvPicPr>
                        <p:cNvPr id="0" name="图片 3093"/>
                        <p:cNvPicPr/>
                        <p:nvPr/>
                      </p:nvPicPr>
                      <p:blipFill>
                        <a:blip r:embed="rId4"/>
                        <a:stretch>
                          <a:fillRect/>
                        </a:stretch>
                      </p:blipFill>
                      <p:spPr>
                        <a:xfrm>
                          <a:off x="7037423" y="3314695"/>
                          <a:ext cx="71438" cy="46038"/>
                        </a:xfrm>
                        <a:prstGeom prst="rect">
                          <a:avLst/>
                        </a:prstGeom>
                        <a:noFill/>
                        <a:ln w="38100">
                          <a:noFill/>
                          <a:miter/>
                        </a:ln>
                      </p:spPr>
                    </p:pic>
                  </p:oleObj>
                </mc:Fallback>
              </mc:AlternateContent>
            </a:graphicData>
          </a:graphic>
        </p:graphicFrame>
        <p:graphicFrame>
          <p:nvGraphicFramePr>
            <p:cNvPr id="18509" name="Object 19"/>
            <p:cNvGraphicFramePr>
              <a:graphicFrameLocks noChangeAspect="1"/>
            </p:cNvGraphicFramePr>
            <p:nvPr/>
          </p:nvGraphicFramePr>
          <p:xfrm>
            <a:off x="6946926" y="3252783"/>
            <a:ext cx="71438" cy="46038"/>
          </p:xfrm>
          <a:graphic>
            <a:graphicData uri="http://schemas.openxmlformats.org/presentationml/2006/ole">
              <mc:AlternateContent xmlns:mc="http://schemas.openxmlformats.org/markup-compatibility/2006">
                <mc:Choice xmlns:v="urn:schemas-microsoft-com:vml" Requires="v">
                  <p:oleObj spid="_x0000_s3093" name="" r:id="rId21" imgW="228600" imgH="101600" progId="ChemDraw.Document.6.0">
                    <p:embed/>
                  </p:oleObj>
                </mc:Choice>
                <mc:Fallback>
                  <p:oleObj name="" r:id="rId21" imgW="228600" imgH="101600" progId="ChemDraw.Document.6.0">
                    <p:embed/>
                    <p:pic>
                      <p:nvPicPr>
                        <p:cNvPr id="0" name="图片 3092"/>
                        <p:cNvPicPr/>
                        <p:nvPr/>
                      </p:nvPicPr>
                      <p:blipFill>
                        <a:blip r:embed="rId4"/>
                        <a:stretch>
                          <a:fillRect/>
                        </a:stretch>
                      </p:blipFill>
                      <p:spPr>
                        <a:xfrm>
                          <a:off x="6946926" y="3252783"/>
                          <a:ext cx="71438" cy="46038"/>
                        </a:xfrm>
                        <a:prstGeom prst="rect">
                          <a:avLst/>
                        </a:prstGeom>
                        <a:noFill/>
                        <a:ln w="38100">
                          <a:noFill/>
                          <a:miter/>
                        </a:ln>
                      </p:spPr>
                    </p:pic>
                  </p:oleObj>
                </mc:Fallback>
              </mc:AlternateContent>
            </a:graphicData>
          </a:graphic>
        </p:graphicFrame>
        <p:graphicFrame>
          <p:nvGraphicFramePr>
            <p:cNvPr id="18510" name="Object 20"/>
            <p:cNvGraphicFramePr>
              <a:graphicFrameLocks noChangeAspect="1"/>
            </p:cNvGraphicFramePr>
            <p:nvPr/>
          </p:nvGraphicFramePr>
          <p:xfrm>
            <a:off x="6865969" y="3324221"/>
            <a:ext cx="71438" cy="46038"/>
          </p:xfrm>
          <a:graphic>
            <a:graphicData uri="http://schemas.openxmlformats.org/presentationml/2006/ole">
              <mc:AlternateContent xmlns:mc="http://schemas.openxmlformats.org/markup-compatibility/2006">
                <mc:Choice xmlns:v="urn:schemas-microsoft-com:vml" Requires="v">
                  <p:oleObj spid="_x0000_s3086" name="" r:id="rId22" imgW="228600" imgH="101600" progId="ChemDraw.Document.6.0">
                    <p:embed/>
                  </p:oleObj>
                </mc:Choice>
                <mc:Fallback>
                  <p:oleObj name="" r:id="rId22" imgW="228600" imgH="101600" progId="ChemDraw.Document.6.0">
                    <p:embed/>
                    <p:pic>
                      <p:nvPicPr>
                        <p:cNvPr id="0" name="图片 3085"/>
                        <p:cNvPicPr/>
                        <p:nvPr/>
                      </p:nvPicPr>
                      <p:blipFill>
                        <a:blip r:embed="rId4"/>
                        <a:stretch>
                          <a:fillRect/>
                        </a:stretch>
                      </p:blipFill>
                      <p:spPr>
                        <a:xfrm>
                          <a:off x="6865969" y="3324221"/>
                          <a:ext cx="71438" cy="46038"/>
                        </a:xfrm>
                        <a:prstGeom prst="rect">
                          <a:avLst/>
                        </a:prstGeom>
                        <a:noFill/>
                        <a:ln w="38100">
                          <a:noFill/>
                          <a:miter/>
                        </a:ln>
                      </p:spPr>
                    </p:pic>
                  </p:oleObj>
                </mc:Fallback>
              </mc:AlternateContent>
            </a:graphicData>
          </a:graphic>
        </p:graphicFrame>
        <p:graphicFrame>
          <p:nvGraphicFramePr>
            <p:cNvPr id="18511" name="Object 21"/>
            <p:cNvGraphicFramePr>
              <a:graphicFrameLocks noChangeAspect="1"/>
            </p:cNvGraphicFramePr>
            <p:nvPr/>
          </p:nvGraphicFramePr>
          <p:xfrm>
            <a:off x="6772284" y="3397237"/>
            <a:ext cx="71438" cy="46038"/>
          </p:xfrm>
          <a:graphic>
            <a:graphicData uri="http://schemas.openxmlformats.org/presentationml/2006/ole">
              <mc:AlternateContent xmlns:mc="http://schemas.openxmlformats.org/markup-compatibility/2006">
                <mc:Choice xmlns:v="urn:schemas-microsoft-com:vml" Requires="v">
                  <p:oleObj spid="_x0000_s3098" name="" r:id="rId23" imgW="228600" imgH="101600" progId="ChemDraw.Document.6.0">
                    <p:embed/>
                  </p:oleObj>
                </mc:Choice>
                <mc:Fallback>
                  <p:oleObj name="" r:id="rId23" imgW="228600" imgH="101600" progId="ChemDraw.Document.6.0">
                    <p:embed/>
                    <p:pic>
                      <p:nvPicPr>
                        <p:cNvPr id="0" name="图片 3097"/>
                        <p:cNvPicPr/>
                        <p:nvPr/>
                      </p:nvPicPr>
                      <p:blipFill>
                        <a:blip r:embed="rId4"/>
                        <a:stretch>
                          <a:fillRect/>
                        </a:stretch>
                      </p:blipFill>
                      <p:spPr>
                        <a:xfrm>
                          <a:off x="6772284" y="3397237"/>
                          <a:ext cx="71438" cy="46038"/>
                        </a:xfrm>
                        <a:prstGeom prst="rect">
                          <a:avLst/>
                        </a:prstGeom>
                        <a:noFill/>
                        <a:ln w="38100">
                          <a:noFill/>
                          <a:miter/>
                        </a:ln>
                      </p:spPr>
                    </p:pic>
                  </p:oleObj>
                </mc:Fallback>
              </mc:AlternateContent>
            </a:graphicData>
          </a:graphic>
        </p:graphicFrame>
        <p:graphicFrame>
          <p:nvGraphicFramePr>
            <p:cNvPr id="18512" name="Object 22"/>
            <p:cNvGraphicFramePr>
              <a:graphicFrameLocks noChangeAspect="1"/>
            </p:cNvGraphicFramePr>
            <p:nvPr/>
          </p:nvGraphicFramePr>
          <p:xfrm>
            <a:off x="6877070" y="3176589"/>
            <a:ext cx="71438" cy="46038"/>
          </p:xfrm>
          <a:graphic>
            <a:graphicData uri="http://schemas.openxmlformats.org/presentationml/2006/ole">
              <mc:AlternateContent xmlns:mc="http://schemas.openxmlformats.org/markup-compatibility/2006">
                <mc:Choice xmlns:v="urn:schemas-microsoft-com:vml" Requires="v">
                  <p:oleObj spid="_x0000_s3100" name="" r:id="rId24" imgW="228600" imgH="101600" progId="ChemDraw.Document.6.0">
                    <p:embed/>
                  </p:oleObj>
                </mc:Choice>
                <mc:Fallback>
                  <p:oleObj name="" r:id="rId24" imgW="228600" imgH="101600" progId="ChemDraw.Document.6.0">
                    <p:embed/>
                    <p:pic>
                      <p:nvPicPr>
                        <p:cNvPr id="0" name="图片 3099"/>
                        <p:cNvPicPr/>
                        <p:nvPr/>
                      </p:nvPicPr>
                      <p:blipFill>
                        <a:blip r:embed="rId4"/>
                        <a:stretch>
                          <a:fillRect/>
                        </a:stretch>
                      </p:blipFill>
                      <p:spPr>
                        <a:xfrm>
                          <a:off x="6877070" y="3176589"/>
                          <a:ext cx="71438" cy="46038"/>
                        </a:xfrm>
                        <a:prstGeom prst="rect">
                          <a:avLst/>
                        </a:prstGeom>
                        <a:noFill/>
                        <a:ln w="38100">
                          <a:noFill/>
                          <a:miter/>
                        </a:ln>
                      </p:spPr>
                    </p:pic>
                  </p:oleObj>
                </mc:Fallback>
              </mc:AlternateContent>
            </a:graphicData>
          </a:graphic>
        </p:graphicFrame>
        <p:graphicFrame>
          <p:nvGraphicFramePr>
            <p:cNvPr id="18513" name="Object 23"/>
            <p:cNvGraphicFramePr>
              <a:graphicFrameLocks noChangeAspect="1"/>
            </p:cNvGraphicFramePr>
            <p:nvPr/>
          </p:nvGraphicFramePr>
          <p:xfrm>
            <a:off x="6956476" y="3386146"/>
            <a:ext cx="71438" cy="46038"/>
          </p:xfrm>
          <a:graphic>
            <a:graphicData uri="http://schemas.openxmlformats.org/presentationml/2006/ole">
              <mc:AlternateContent xmlns:mc="http://schemas.openxmlformats.org/markup-compatibility/2006">
                <mc:Choice xmlns:v="urn:schemas-microsoft-com:vml" Requires="v">
                  <p:oleObj spid="_x0000_s3099" name="" r:id="rId25" imgW="228600" imgH="101600" progId="ChemDraw.Document.6.0">
                    <p:embed/>
                  </p:oleObj>
                </mc:Choice>
                <mc:Fallback>
                  <p:oleObj name="" r:id="rId25" imgW="228600" imgH="101600" progId="ChemDraw.Document.6.0">
                    <p:embed/>
                    <p:pic>
                      <p:nvPicPr>
                        <p:cNvPr id="0" name="图片 3098"/>
                        <p:cNvPicPr/>
                        <p:nvPr/>
                      </p:nvPicPr>
                      <p:blipFill>
                        <a:blip r:embed="rId4"/>
                        <a:stretch>
                          <a:fillRect/>
                        </a:stretch>
                      </p:blipFill>
                      <p:spPr>
                        <a:xfrm>
                          <a:off x="6956476" y="3386146"/>
                          <a:ext cx="71438" cy="46038"/>
                        </a:xfrm>
                        <a:prstGeom prst="rect">
                          <a:avLst/>
                        </a:prstGeom>
                        <a:noFill/>
                        <a:ln w="38100">
                          <a:noFill/>
                          <a:miter/>
                        </a:ln>
                      </p:spPr>
                    </p:pic>
                  </p:oleObj>
                </mc:Fallback>
              </mc:AlternateContent>
            </a:graphicData>
          </a:graphic>
        </p:graphicFrame>
        <p:sp>
          <p:nvSpPr>
            <p:cNvPr id="156" name="Oval 60"/>
            <p:cNvSpPr>
              <a:spLocks noChangeArrowheads="1"/>
            </p:cNvSpPr>
            <p:nvPr/>
          </p:nvSpPr>
          <p:spPr bwMode="auto">
            <a:xfrm>
              <a:off x="5860477" y="3214195"/>
              <a:ext cx="443732" cy="108576"/>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7" name="Oval 60"/>
            <p:cNvSpPr>
              <a:spLocks noChangeArrowheads="1"/>
            </p:cNvSpPr>
            <p:nvPr/>
          </p:nvSpPr>
          <p:spPr bwMode="auto">
            <a:xfrm>
              <a:off x="6667263" y="3043415"/>
              <a:ext cx="443732" cy="118754"/>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66" name="右箭头 165"/>
          <p:cNvSpPr/>
          <p:nvPr/>
        </p:nvSpPr>
        <p:spPr>
          <a:xfrm>
            <a:off x="4240213" y="2971800"/>
            <a:ext cx="560388" cy="304800"/>
          </a:xfrm>
          <a:prstGeom prst="rightArrow">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8" name="上弧形箭头 137"/>
          <p:cNvSpPr/>
          <p:nvPr/>
        </p:nvSpPr>
        <p:spPr>
          <a:xfrm>
            <a:off x="1782763" y="2190750"/>
            <a:ext cx="784225" cy="409575"/>
          </a:xfrm>
          <a:prstGeom prst="curvedDownArrow">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26"/>
    </p:custDataLst>
  </p:cSld>
  <p:clrMapOvr>
    <a:masterClrMapping/>
  </p:clrMapOvr>
  <p:transition advTm="6641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1000"/>
                                        <p:tgtEl>
                                          <p:spTgt spid="10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1000"/>
                                        <p:tgtEl>
                                          <p:spTgt spid="5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33"/>
                                        </p:tgtEl>
                                        <p:attrNameLst>
                                          <p:attrName>style.visibility</p:attrName>
                                        </p:attrNameLst>
                                      </p:cBhvr>
                                      <p:to>
                                        <p:strVal val="visible"/>
                                      </p:to>
                                    </p:set>
                                    <p:animEffect transition="in" filter="fade">
                                      <p:cBhvr>
                                        <p:cTn id="18" dur="1000"/>
                                        <p:tgtEl>
                                          <p:spTgt spid="103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wipe(left)">
                                      <p:cBhvr>
                                        <p:cTn id="23" dur="500"/>
                                        <p:tgtEl>
                                          <p:spTgt spid="138"/>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66"/>
                                        </p:tgtEl>
                                        <p:attrNameLst>
                                          <p:attrName>style.visibility</p:attrName>
                                        </p:attrNameLst>
                                      </p:cBhvr>
                                      <p:to>
                                        <p:strVal val="visible"/>
                                      </p:to>
                                    </p:set>
                                    <p:animEffect transition="in" filter="wipe(left)">
                                      <p:cBhvr>
                                        <p:cTn id="27" dur="1000"/>
                                        <p:tgtEl>
                                          <p:spTgt spid="166"/>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2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35" presetClass="emph" presetSubtype="0" repeatCount="2000" fill="hold" grpId="1" nodeType="clickEffect">
                                  <p:stCondLst>
                                    <p:cond delay="0"/>
                                  </p:stCondLst>
                                  <p:childTnLst>
                                    <p:anim calcmode="discrete" valueType="str">
                                      <p:cBhvr>
                                        <p:cTn id="35" dur="1000" fill="hold"/>
                                        <p:tgtEl>
                                          <p:spTgt spid="13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 grpId="0"/>
      <p:bldP spid="1033" grpId="0"/>
      <p:bldP spid="52" grpId="0"/>
      <p:bldP spid="53" grpId="0"/>
      <p:bldP spid="166" grpId="0" animBg="1"/>
      <p:bldP spid="138" grpId="0" animBg="1"/>
      <p:bldP spid="13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图片 2" descr="---饱和蒸汽压修改.jpg"/>
          <p:cNvPicPr>
            <a:picLocks noChangeAspect="1"/>
          </p:cNvPicPr>
          <p:nvPr/>
        </p:nvPicPr>
        <p:blipFill>
          <a:blip r:embed="rId1"/>
          <a:stretch>
            <a:fillRect/>
          </a:stretch>
        </p:blipFill>
        <p:spPr>
          <a:xfrm>
            <a:off x="2071688" y="1333500"/>
            <a:ext cx="1785937" cy="3792538"/>
          </a:xfrm>
          <a:prstGeom prst="rect">
            <a:avLst/>
          </a:prstGeom>
          <a:noFill/>
          <a:ln w="9525">
            <a:noFill/>
          </a:ln>
        </p:spPr>
      </p:pic>
      <p:graphicFrame>
        <p:nvGraphicFramePr>
          <p:cNvPr id="20483" name="Object 16"/>
          <p:cNvGraphicFramePr>
            <a:graphicFrameLocks noChangeAspect="1"/>
          </p:cNvGraphicFramePr>
          <p:nvPr/>
        </p:nvGraphicFramePr>
        <p:xfrm>
          <a:off x="3000375" y="4019550"/>
          <a:ext cx="106363" cy="144463"/>
        </p:xfrm>
        <a:graphic>
          <a:graphicData uri="http://schemas.openxmlformats.org/presentationml/2006/ole">
            <mc:AlternateContent xmlns:mc="http://schemas.openxmlformats.org/markup-compatibility/2006">
              <mc:Choice xmlns:v="urn:schemas-microsoft-com:vml" Requires="v">
                <p:oleObj spid="_x0000_s3095" name="" r:id="rId2" imgW="482600" imgH="482600" progId="ChemDraw.Document.6.0">
                  <p:embed/>
                </p:oleObj>
              </mc:Choice>
              <mc:Fallback>
                <p:oleObj name="" r:id="rId2" imgW="482600" imgH="482600" progId="ChemDraw.Document.6.0">
                  <p:embed/>
                  <p:pic>
                    <p:nvPicPr>
                      <p:cNvPr id="0" name="图片 3094"/>
                      <p:cNvPicPr/>
                      <p:nvPr/>
                    </p:nvPicPr>
                    <p:blipFill>
                      <a:blip r:embed="rId3"/>
                      <a:stretch>
                        <a:fillRect/>
                      </a:stretch>
                    </p:blipFill>
                    <p:spPr>
                      <a:xfrm>
                        <a:off x="3000375" y="4019550"/>
                        <a:ext cx="106363" cy="144463"/>
                      </a:xfrm>
                      <a:prstGeom prst="rect">
                        <a:avLst/>
                      </a:prstGeom>
                      <a:noFill/>
                      <a:ln w="38100">
                        <a:noFill/>
                        <a:miter/>
                      </a:ln>
                    </p:spPr>
                  </p:pic>
                </p:oleObj>
              </mc:Fallback>
            </mc:AlternateContent>
          </a:graphicData>
        </a:graphic>
      </p:graphicFrame>
      <p:graphicFrame>
        <p:nvGraphicFramePr>
          <p:cNvPr id="20484" name="Object 4"/>
          <p:cNvGraphicFramePr>
            <a:graphicFrameLocks noChangeAspect="1"/>
          </p:cNvGraphicFramePr>
          <p:nvPr/>
        </p:nvGraphicFramePr>
        <p:xfrm>
          <a:off x="3500438" y="4495800"/>
          <a:ext cx="106362" cy="144463"/>
        </p:xfrm>
        <a:graphic>
          <a:graphicData uri="http://schemas.openxmlformats.org/presentationml/2006/ole">
            <mc:AlternateContent xmlns:mc="http://schemas.openxmlformats.org/markup-compatibility/2006">
              <mc:Choice xmlns:v="urn:schemas-microsoft-com:vml" Requires="v">
                <p:oleObj spid="_x0000_s3096" name="" r:id="rId4" imgW="482600" imgH="482600" progId="ChemDraw.Document.6.0">
                  <p:embed/>
                </p:oleObj>
              </mc:Choice>
              <mc:Fallback>
                <p:oleObj name="" r:id="rId4" imgW="482600" imgH="482600" progId="ChemDraw.Document.6.0">
                  <p:embed/>
                  <p:pic>
                    <p:nvPicPr>
                      <p:cNvPr id="0" name="图片 3095"/>
                      <p:cNvPicPr/>
                      <p:nvPr/>
                    </p:nvPicPr>
                    <p:blipFill>
                      <a:blip r:embed="rId5"/>
                      <a:stretch>
                        <a:fillRect/>
                      </a:stretch>
                    </p:blipFill>
                    <p:spPr>
                      <a:xfrm>
                        <a:off x="3500438" y="4495800"/>
                        <a:ext cx="106362" cy="144463"/>
                      </a:xfrm>
                      <a:prstGeom prst="rect">
                        <a:avLst/>
                      </a:prstGeom>
                      <a:noFill/>
                      <a:ln w="38100">
                        <a:noFill/>
                        <a:miter/>
                      </a:ln>
                    </p:spPr>
                  </p:pic>
                </p:oleObj>
              </mc:Fallback>
            </mc:AlternateContent>
          </a:graphicData>
        </a:graphic>
      </p:graphicFrame>
      <p:graphicFrame>
        <p:nvGraphicFramePr>
          <p:cNvPr id="20485" name="Object 9"/>
          <p:cNvGraphicFramePr>
            <a:graphicFrameLocks noChangeAspect="1"/>
          </p:cNvGraphicFramePr>
          <p:nvPr/>
        </p:nvGraphicFramePr>
        <p:xfrm>
          <a:off x="3214688" y="4591050"/>
          <a:ext cx="106362" cy="144463"/>
        </p:xfrm>
        <a:graphic>
          <a:graphicData uri="http://schemas.openxmlformats.org/presentationml/2006/ole">
            <mc:AlternateContent xmlns:mc="http://schemas.openxmlformats.org/markup-compatibility/2006">
              <mc:Choice xmlns:v="urn:schemas-microsoft-com:vml" Requires="v">
                <p:oleObj spid="_x0000_s3097" name="" r:id="rId6" imgW="482600" imgH="482600" progId="ChemDraw.Document.6.0">
                  <p:embed/>
                </p:oleObj>
              </mc:Choice>
              <mc:Fallback>
                <p:oleObj name="" r:id="rId6" imgW="482600" imgH="482600" progId="ChemDraw.Document.6.0">
                  <p:embed/>
                  <p:pic>
                    <p:nvPicPr>
                      <p:cNvPr id="0" name="图片 3096"/>
                      <p:cNvPicPr/>
                      <p:nvPr/>
                    </p:nvPicPr>
                    <p:blipFill>
                      <a:blip r:embed="rId7"/>
                      <a:stretch>
                        <a:fillRect/>
                      </a:stretch>
                    </p:blipFill>
                    <p:spPr>
                      <a:xfrm>
                        <a:off x="3214688" y="4591050"/>
                        <a:ext cx="106362" cy="144463"/>
                      </a:xfrm>
                      <a:prstGeom prst="rect">
                        <a:avLst/>
                      </a:prstGeom>
                      <a:noFill/>
                      <a:ln w="38100">
                        <a:noFill/>
                        <a:miter/>
                      </a:ln>
                    </p:spPr>
                  </p:pic>
                </p:oleObj>
              </mc:Fallback>
            </mc:AlternateContent>
          </a:graphicData>
        </a:graphic>
      </p:graphicFrame>
      <p:graphicFrame>
        <p:nvGraphicFramePr>
          <p:cNvPr id="20486" name="Object 11"/>
          <p:cNvGraphicFramePr>
            <a:graphicFrameLocks noChangeAspect="1"/>
          </p:cNvGraphicFramePr>
          <p:nvPr/>
        </p:nvGraphicFramePr>
        <p:xfrm>
          <a:off x="2428875" y="4400550"/>
          <a:ext cx="106363" cy="144463"/>
        </p:xfrm>
        <a:graphic>
          <a:graphicData uri="http://schemas.openxmlformats.org/presentationml/2006/ole">
            <mc:AlternateContent xmlns:mc="http://schemas.openxmlformats.org/markup-compatibility/2006">
              <mc:Choice xmlns:v="urn:schemas-microsoft-com:vml" Requires="v">
                <p:oleObj spid="_x0000_s3121" name="" r:id="rId8" imgW="482600" imgH="482600" progId="ChemDraw.Document.6.0">
                  <p:embed/>
                </p:oleObj>
              </mc:Choice>
              <mc:Fallback>
                <p:oleObj name="" r:id="rId8" imgW="482600" imgH="482600" progId="ChemDraw.Document.6.0">
                  <p:embed/>
                  <p:pic>
                    <p:nvPicPr>
                      <p:cNvPr id="0" name="图片 3120"/>
                      <p:cNvPicPr/>
                      <p:nvPr/>
                    </p:nvPicPr>
                    <p:blipFill>
                      <a:blip r:embed="rId9"/>
                      <a:stretch>
                        <a:fillRect/>
                      </a:stretch>
                    </p:blipFill>
                    <p:spPr>
                      <a:xfrm>
                        <a:off x="2428875" y="4400550"/>
                        <a:ext cx="106363" cy="144463"/>
                      </a:xfrm>
                      <a:prstGeom prst="rect">
                        <a:avLst/>
                      </a:prstGeom>
                      <a:noFill/>
                      <a:ln w="38100">
                        <a:noFill/>
                        <a:miter/>
                      </a:ln>
                    </p:spPr>
                  </p:pic>
                </p:oleObj>
              </mc:Fallback>
            </mc:AlternateContent>
          </a:graphicData>
        </a:graphic>
      </p:graphicFrame>
      <p:graphicFrame>
        <p:nvGraphicFramePr>
          <p:cNvPr id="20487" name="Object 17"/>
          <p:cNvGraphicFramePr>
            <a:graphicFrameLocks noChangeAspect="1"/>
          </p:cNvGraphicFramePr>
          <p:nvPr/>
        </p:nvGraphicFramePr>
        <p:xfrm>
          <a:off x="2276475" y="4659313"/>
          <a:ext cx="106363" cy="142875"/>
        </p:xfrm>
        <a:graphic>
          <a:graphicData uri="http://schemas.openxmlformats.org/presentationml/2006/ole">
            <mc:AlternateContent xmlns:mc="http://schemas.openxmlformats.org/markup-compatibility/2006">
              <mc:Choice xmlns:v="urn:schemas-microsoft-com:vml" Requires="v">
                <p:oleObj spid="_x0000_s3113" name="" r:id="rId10" imgW="482600" imgH="482600" progId="ChemDraw.Document.6.0">
                  <p:embed/>
                </p:oleObj>
              </mc:Choice>
              <mc:Fallback>
                <p:oleObj name="" r:id="rId10" imgW="482600" imgH="482600" progId="ChemDraw.Document.6.0">
                  <p:embed/>
                  <p:pic>
                    <p:nvPicPr>
                      <p:cNvPr id="0" name="图片 3112"/>
                      <p:cNvPicPr/>
                      <p:nvPr/>
                    </p:nvPicPr>
                    <p:blipFill>
                      <a:blip r:embed="rId9"/>
                      <a:stretch>
                        <a:fillRect/>
                      </a:stretch>
                    </p:blipFill>
                    <p:spPr>
                      <a:xfrm>
                        <a:off x="2276475" y="4659313"/>
                        <a:ext cx="106363" cy="142875"/>
                      </a:xfrm>
                      <a:prstGeom prst="rect">
                        <a:avLst/>
                      </a:prstGeom>
                      <a:noFill/>
                      <a:ln w="38100">
                        <a:noFill/>
                        <a:miter/>
                      </a:ln>
                    </p:spPr>
                  </p:pic>
                </p:oleObj>
              </mc:Fallback>
            </mc:AlternateContent>
          </a:graphicData>
        </a:graphic>
      </p:graphicFrame>
      <p:graphicFrame>
        <p:nvGraphicFramePr>
          <p:cNvPr id="20488" name="Object 24"/>
          <p:cNvGraphicFramePr>
            <a:graphicFrameLocks noChangeAspect="1"/>
          </p:cNvGraphicFramePr>
          <p:nvPr/>
        </p:nvGraphicFramePr>
        <p:xfrm>
          <a:off x="3394075" y="3979863"/>
          <a:ext cx="106363" cy="142875"/>
        </p:xfrm>
        <a:graphic>
          <a:graphicData uri="http://schemas.openxmlformats.org/presentationml/2006/ole">
            <mc:AlternateContent xmlns:mc="http://schemas.openxmlformats.org/markup-compatibility/2006">
              <mc:Choice xmlns:v="urn:schemas-microsoft-com:vml" Requires="v">
                <p:oleObj spid="_x0000_s3102" name="" r:id="rId11" imgW="482600" imgH="482600" progId="ChemDraw.Document.6.0">
                  <p:embed/>
                </p:oleObj>
              </mc:Choice>
              <mc:Fallback>
                <p:oleObj name="" r:id="rId11" imgW="482600" imgH="482600" progId="ChemDraw.Document.6.0">
                  <p:embed/>
                  <p:pic>
                    <p:nvPicPr>
                      <p:cNvPr id="0" name="图片 3101"/>
                      <p:cNvPicPr/>
                      <p:nvPr/>
                    </p:nvPicPr>
                    <p:blipFill>
                      <a:blip r:embed="rId3"/>
                      <a:stretch>
                        <a:fillRect/>
                      </a:stretch>
                    </p:blipFill>
                    <p:spPr>
                      <a:xfrm>
                        <a:off x="3394075" y="3979863"/>
                        <a:ext cx="106363" cy="142875"/>
                      </a:xfrm>
                      <a:prstGeom prst="rect">
                        <a:avLst/>
                      </a:prstGeom>
                      <a:noFill/>
                      <a:ln w="38100">
                        <a:noFill/>
                        <a:miter/>
                      </a:ln>
                    </p:spPr>
                  </p:pic>
                </p:oleObj>
              </mc:Fallback>
            </mc:AlternateContent>
          </a:graphicData>
        </a:graphic>
      </p:graphicFrame>
      <p:graphicFrame>
        <p:nvGraphicFramePr>
          <p:cNvPr id="20489" name="Object 19"/>
          <p:cNvGraphicFramePr>
            <a:graphicFrameLocks noChangeAspect="1"/>
          </p:cNvGraphicFramePr>
          <p:nvPr/>
        </p:nvGraphicFramePr>
        <p:xfrm>
          <a:off x="2714625" y="4591050"/>
          <a:ext cx="106363" cy="144463"/>
        </p:xfrm>
        <a:graphic>
          <a:graphicData uri="http://schemas.openxmlformats.org/presentationml/2006/ole">
            <mc:AlternateContent xmlns:mc="http://schemas.openxmlformats.org/markup-compatibility/2006">
              <mc:Choice xmlns:v="urn:schemas-microsoft-com:vml" Requires="v">
                <p:oleObj spid="_x0000_s3108" name="" r:id="rId12" imgW="482600" imgH="482600" progId="ChemDraw.Document.6.0">
                  <p:embed/>
                </p:oleObj>
              </mc:Choice>
              <mc:Fallback>
                <p:oleObj name="" r:id="rId12" imgW="482600" imgH="482600" progId="ChemDraw.Document.6.0">
                  <p:embed/>
                  <p:pic>
                    <p:nvPicPr>
                      <p:cNvPr id="0" name="图片 3107"/>
                      <p:cNvPicPr/>
                      <p:nvPr/>
                    </p:nvPicPr>
                    <p:blipFill>
                      <a:blip r:embed="rId3"/>
                      <a:stretch>
                        <a:fillRect/>
                      </a:stretch>
                    </p:blipFill>
                    <p:spPr>
                      <a:xfrm>
                        <a:off x="2714625" y="4591050"/>
                        <a:ext cx="106363" cy="144463"/>
                      </a:xfrm>
                      <a:prstGeom prst="rect">
                        <a:avLst/>
                      </a:prstGeom>
                      <a:noFill/>
                      <a:ln w="38100">
                        <a:noFill/>
                        <a:miter/>
                      </a:ln>
                    </p:spPr>
                  </p:pic>
                </p:oleObj>
              </mc:Fallback>
            </mc:AlternateContent>
          </a:graphicData>
        </a:graphic>
      </p:graphicFrame>
      <p:sp>
        <p:nvSpPr>
          <p:cNvPr id="10" name="椭圆 9"/>
          <p:cNvSpPr/>
          <p:nvPr/>
        </p:nvSpPr>
        <p:spPr>
          <a:xfrm>
            <a:off x="2128838" y="3636963"/>
            <a:ext cx="1619250" cy="285750"/>
          </a:xfrm>
          <a:prstGeom prst="ellipse">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0491" name="Object 22"/>
          <p:cNvGraphicFramePr>
            <a:graphicFrameLocks noChangeAspect="1"/>
          </p:cNvGraphicFramePr>
          <p:nvPr/>
        </p:nvGraphicFramePr>
        <p:xfrm>
          <a:off x="2214563" y="4019550"/>
          <a:ext cx="106362" cy="144463"/>
        </p:xfrm>
        <a:graphic>
          <a:graphicData uri="http://schemas.openxmlformats.org/presentationml/2006/ole">
            <mc:AlternateContent xmlns:mc="http://schemas.openxmlformats.org/markup-compatibility/2006">
              <mc:Choice xmlns:v="urn:schemas-microsoft-com:vml" Requires="v">
                <p:oleObj spid="_x0000_s3117" name="" r:id="rId13" imgW="482600" imgH="482600" progId="ChemDraw.Document.6.0">
                  <p:embed/>
                </p:oleObj>
              </mc:Choice>
              <mc:Fallback>
                <p:oleObj name="" r:id="rId13" imgW="482600" imgH="482600" progId="ChemDraw.Document.6.0">
                  <p:embed/>
                  <p:pic>
                    <p:nvPicPr>
                      <p:cNvPr id="0" name="图片 3116"/>
                      <p:cNvPicPr/>
                      <p:nvPr/>
                    </p:nvPicPr>
                    <p:blipFill>
                      <a:blip r:embed="rId3"/>
                      <a:stretch>
                        <a:fillRect/>
                      </a:stretch>
                    </p:blipFill>
                    <p:spPr>
                      <a:xfrm>
                        <a:off x="2214563" y="4019550"/>
                        <a:ext cx="106362" cy="144463"/>
                      </a:xfrm>
                      <a:prstGeom prst="rect">
                        <a:avLst/>
                      </a:prstGeom>
                      <a:noFill/>
                      <a:ln w="38100">
                        <a:noFill/>
                        <a:miter/>
                      </a:ln>
                    </p:spPr>
                  </p:pic>
                </p:oleObj>
              </mc:Fallback>
            </mc:AlternateContent>
          </a:graphicData>
        </a:graphic>
      </p:graphicFrame>
      <p:graphicFrame>
        <p:nvGraphicFramePr>
          <p:cNvPr id="20492" name="Object 33"/>
          <p:cNvGraphicFramePr>
            <a:graphicFrameLocks noChangeAspect="1"/>
          </p:cNvGraphicFramePr>
          <p:nvPr/>
        </p:nvGraphicFramePr>
        <p:xfrm>
          <a:off x="3600450" y="4159250"/>
          <a:ext cx="106363" cy="144463"/>
        </p:xfrm>
        <a:graphic>
          <a:graphicData uri="http://schemas.openxmlformats.org/presentationml/2006/ole">
            <mc:AlternateContent xmlns:mc="http://schemas.openxmlformats.org/markup-compatibility/2006">
              <mc:Choice xmlns:v="urn:schemas-microsoft-com:vml" Requires="v">
                <p:oleObj spid="_x0000_s3105" name="" r:id="rId14" imgW="482600" imgH="482600" progId="ChemDraw.Document.6.0">
                  <p:embed/>
                </p:oleObj>
              </mc:Choice>
              <mc:Fallback>
                <p:oleObj name="" r:id="rId14" imgW="482600" imgH="482600" progId="ChemDraw.Document.6.0">
                  <p:embed/>
                  <p:pic>
                    <p:nvPicPr>
                      <p:cNvPr id="0" name="图片 3104"/>
                      <p:cNvPicPr/>
                      <p:nvPr/>
                    </p:nvPicPr>
                    <p:blipFill>
                      <a:blip r:embed="rId7"/>
                      <a:stretch>
                        <a:fillRect/>
                      </a:stretch>
                    </p:blipFill>
                    <p:spPr>
                      <a:xfrm>
                        <a:off x="3600450" y="4159250"/>
                        <a:ext cx="106363" cy="144463"/>
                      </a:xfrm>
                      <a:prstGeom prst="rect">
                        <a:avLst/>
                      </a:prstGeom>
                      <a:noFill/>
                      <a:ln w="38100">
                        <a:noFill/>
                        <a:miter/>
                      </a:ln>
                    </p:spPr>
                  </p:pic>
                </p:oleObj>
              </mc:Fallback>
            </mc:AlternateContent>
          </a:graphicData>
        </a:graphic>
      </p:graphicFrame>
      <p:graphicFrame>
        <p:nvGraphicFramePr>
          <p:cNvPr id="20493" name="Object 13"/>
          <p:cNvGraphicFramePr>
            <a:graphicFrameLocks noChangeAspect="1"/>
          </p:cNvGraphicFramePr>
          <p:nvPr/>
        </p:nvGraphicFramePr>
        <p:xfrm>
          <a:off x="3286125" y="4210050"/>
          <a:ext cx="106363" cy="144463"/>
        </p:xfrm>
        <a:graphic>
          <a:graphicData uri="http://schemas.openxmlformats.org/presentationml/2006/ole">
            <mc:AlternateContent xmlns:mc="http://schemas.openxmlformats.org/markup-compatibility/2006">
              <mc:Choice xmlns:v="urn:schemas-microsoft-com:vml" Requires="v">
                <p:oleObj spid="_x0000_s3101" name="" r:id="rId15" imgW="482600" imgH="482600" progId="ChemDraw.Document.6.0">
                  <p:embed/>
                </p:oleObj>
              </mc:Choice>
              <mc:Fallback>
                <p:oleObj name="" r:id="rId15" imgW="482600" imgH="482600" progId="ChemDraw.Document.6.0">
                  <p:embed/>
                  <p:pic>
                    <p:nvPicPr>
                      <p:cNvPr id="0" name="图片 3100"/>
                      <p:cNvPicPr/>
                      <p:nvPr/>
                    </p:nvPicPr>
                    <p:blipFill>
                      <a:blip r:embed="rId3"/>
                      <a:stretch>
                        <a:fillRect/>
                      </a:stretch>
                    </p:blipFill>
                    <p:spPr>
                      <a:xfrm>
                        <a:off x="3286125" y="4210050"/>
                        <a:ext cx="106363" cy="144463"/>
                      </a:xfrm>
                      <a:prstGeom prst="rect">
                        <a:avLst/>
                      </a:prstGeom>
                      <a:noFill/>
                      <a:ln w="38100">
                        <a:noFill/>
                        <a:miter/>
                      </a:ln>
                    </p:spPr>
                  </p:pic>
                </p:oleObj>
              </mc:Fallback>
            </mc:AlternateContent>
          </a:graphicData>
        </a:graphic>
      </p:graphicFrame>
      <p:graphicFrame>
        <p:nvGraphicFramePr>
          <p:cNvPr id="20494" name="Object 35"/>
          <p:cNvGraphicFramePr>
            <a:graphicFrameLocks noChangeAspect="1"/>
          </p:cNvGraphicFramePr>
          <p:nvPr/>
        </p:nvGraphicFramePr>
        <p:xfrm>
          <a:off x="2516188" y="4011613"/>
          <a:ext cx="107950" cy="142875"/>
        </p:xfrm>
        <a:graphic>
          <a:graphicData uri="http://schemas.openxmlformats.org/presentationml/2006/ole">
            <mc:AlternateContent xmlns:mc="http://schemas.openxmlformats.org/markup-compatibility/2006">
              <mc:Choice xmlns:v="urn:schemas-microsoft-com:vml" Requires="v">
                <p:oleObj spid="_x0000_s3112" name="" r:id="rId16" imgW="482600" imgH="482600" progId="ChemDraw.Document.6.0">
                  <p:embed/>
                </p:oleObj>
              </mc:Choice>
              <mc:Fallback>
                <p:oleObj name="" r:id="rId16" imgW="482600" imgH="482600" progId="ChemDraw.Document.6.0">
                  <p:embed/>
                  <p:pic>
                    <p:nvPicPr>
                      <p:cNvPr id="0" name="图片 3111"/>
                      <p:cNvPicPr/>
                      <p:nvPr/>
                    </p:nvPicPr>
                    <p:blipFill>
                      <a:blip r:embed="rId9"/>
                      <a:stretch>
                        <a:fillRect/>
                      </a:stretch>
                    </p:blipFill>
                    <p:spPr>
                      <a:xfrm>
                        <a:off x="2516188" y="4011613"/>
                        <a:ext cx="107950" cy="142875"/>
                      </a:xfrm>
                      <a:prstGeom prst="rect">
                        <a:avLst/>
                      </a:prstGeom>
                      <a:noFill/>
                      <a:ln w="38100">
                        <a:noFill/>
                        <a:miter/>
                      </a:ln>
                    </p:spPr>
                  </p:pic>
                </p:oleObj>
              </mc:Fallback>
            </mc:AlternateContent>
          </a:graphicData>
        </a:graphic>
      </p:graphicFrame>
      <p:graphicFrame>
        <p:nvGraphicFramePr>
          <p:cNvPr id="20495" name="Object 29"/>
          <p:cNvGraphicFramePr>
            <a:graphicFrameLocks noChangeAspect="1"/>
          </p:cNvGraphicFramePr>
          <p:nvPr/>
        </p:nvGraphicFramePr>
        <p:xfrm>
          <a:off x="2928938" y="4722813"/>
          <a:ext cx="107950" cy="142875"/>
        </p:xfrm>
        <a:graphic>
          <a:graphicData uri="http://schemas.openxmlformats.org/presentationml/2006/ole">
            <mc:AlternateContent xmlns:mc="http://schemas.openxmlformats.org/markup-compatibility/2006">
              <mc:Choice xmlns:v="urn:schemas-microsoft-com:vml" Requires="v">
                <p:oleObj spid="_x0000_s3107" name="" r:id="rId17" imgW="482600" imgH="482600" progId="ChemDraw.Document.6.0">
                  <p:embed/>
                </p:oleObj>
              </mc:Choice>
              <mc:Fallback>
                <p:oleObj name="" r:id="rId17" imgW="482600" imgH="482600" progId="ChemDraw.Document.6.0">
                  <p:embed/>
                  <p:pic>
                    <p:nvPicPr>
                      <p:cNvPr id="0" name="图片 3106"/>
                      <p:cNvPicPr/>
                      <p:nvPr/>
                    </p:nvPicPr>
                    <p:blipFill>
                      <a:blip r:embed="rId9"/>
                      <a:stretch>
                        <a:fillRect/>
                      </a:stretch>
                    </p:blipFill>
                    <p:spPr>
                      <a:xfrm>
                        <a:off x="2928938" y="4722813"/>
                        <a:ext cx="107950" cy="142875"/>
                      </a:xfrm>
                      <a:prstGeom prst="rect">
                        <a:avLst/>
                      </a:prstGeom>
                      <a:noFill/>
                      <a:ln w="38100">
                        <a:noFill/>
                        <a:miter/>
                      </a:ln>
                    </p:spPr>
                  </p:pic>
                </p:oleObj>
              </mc:Fallback>
            </mc:AlternateContent>
          </a:graphicData>
        </a:graphic>
      </p:graphicFrame>
      <p:graphicFrame>
        <p:nvGraphicFramePr>
          <p:cNvPr id="20496" name="Object 30"/>
          <p:cNvGraphicFramePr>
            <a:graphicFrameLocks noChangeAspect="1"/>
          </p:cNvGraphicFramePr>
          <p:nvPr/>
        </p:nvGraphicFramePr>
        <p:xfrm>
          <a:off x="3000375" y="4400550"/>
          <a:ext cx="106363" cy="144463"/>
        </p:xfrm>
        <a:graphic>
          <a:graphicData uri="http://schemas.openxmlformats.org/presentationml/2006/ole">
            <mc:AlternateContent xmlns:mc="http://schemas.openxmlformats.org/markup-compatibility/2006">
              <mc:Choice xmlns:v="urn:schemas-microsoft-com:vml" Requires="v">
                <p:oleObj spid="_x0000_s3109" name="" r:id="rId18" imgW="482600" imgH="482600" progId="ChemDraw.Document.6.0">
                  <p:embed/>
                </p:oleObj>
              </mc:Choice>
              <mc:Fallback>
                <p:oleObj name="" r:id="rId18" imgW="482600" imgH="482600" progId="ChemDraw.Document.6.0">
                  <p:embed/>
                  <p:pic>
                    <p:nvPicPr>
                      <p:cNvPr id="0" name="图片 3108"/>
                      <p:cNvPicPr/>
                      <p:nvPr/>
                    </p:nvPicPr>
                    <p:blipFill>
                      <a:blip r:embed="rId3"/>
                      <a:stretch>
                        <a:fillRect/>
                      </a:stretch>
                    </p:blipFill>
                    <p:spPr>
                      <a:xfrm>
                        <a:off x="3000375" y="4400550"/>
                        <a:ext cx="106363" cy="144463"/>
                      </a:xfrm>
                      <a:prstGeom prst="rect">
                        <a:avLst/>
                      </a:prstGeom>
                      <a:noFill/>
                      <a:ln w="38100">
                        <a:noFill/>
                        <a:miter/>
                      </a:ln>
                    </p:spPr>
                  </p:pic>
                </p:oleObj>
              </mc:Fallback>
            </mc:AlternateContent>
          </a:graphicData>
        </a:graphic>
      </p:graphicFrame>
      <p:graphicFrame>
        <p:nvGraphicFramePr>
          <p:cNvPr id="20497" name="Object 32"/>
          <p:cNvGraphicFramePr>
            <a:graphicFrameLocks noChangeAspect="1"/>
          </p:cNvGraphicFramePr>
          <p:nvPr/>
        </p:nvGraphicFramePr>
        <p:xfrm>
          <a:off x="2714625" y="4210050"/>
          <a:ext cx="106363" cy="144463"/>
        </p:xfrm>
        <a:graphic>
          <a:graphicData uri="http://schemas.openxmlformats.org/presentationml/2006/ole">
            <mc:AlternateContent xmlns:mc="http://schemas.openxmlformats.org/markup-compatibility/2006">
              <mc:Choice xmlns:v="urn:schemas-microsoft-com:vml" Requires="v">
                <p:oleObj spid="_x0000_s3110" name="" r:id="rId19" imgW="482600" imgH="482600" progId="ChemDraw.Document.6.0">
                  <p:embed/>
                </p:oleObj>
              </mc:Choice>
              <mc:Fallback>
                <p:oleObj name="" r:id="rId19" imgW="482600" imgH="482600" progId="ChemDraw.Document.6.0">
                  <p:embed/>
                  <p:pic>
                    <p:nvPicPr>
                      <p:cNvPr id="0" name="图片 3109"/>
                      <p:cNvPicPr/>
                      <p:nvPr/>
                    </p:nvPicPr>
                    <p:blipFill>
                      <a:blip r:embed="rId3"/>
                      <a:stretch>
                        <a:fillRect/>
                      </a:stretch>
                    </p:blipFill>
                    <p:spPr>
                      <a:xfrm>
                        <a:off x="2714625" y="4210050"/>
                        <a:ext cx="106363" cy="144463"/>
                      </a:xfrm>
                      <a:prstGeom prst="rect">
                        <a:avLst/>
                      </a:prstGeom>
                      <a:noFill/>
                      <a:ln w="38100">
                        <a:noFill/>
                        <a:miter/>
                      </a:ln>
                    </p:spPr>
                  </p:pic>
                </p:oleObj>
              </mc:Fallback>
            </mc:AlternateContent>
          </a:graphicData>
        </a:graphic>
      </p:graphicFrame>
      <p:graphicFrame>
        <p:nvGraphicFramePr>
          <p:cNvPr id="20498" name="Object 18"/>
          <p:cNvGraphicFramePr>
            <a:graphicFrameLocks noChangeAspect="1"/>
          </p:cNvGraphicFramePr>
          <p:nvPr/>
        </p:nvGraphicFramePr>
        <p:xfrm>
          <a:off x="2152650" y="4387850"/>
          <a:ext cx="106363" cy="144463"/>
        </p:xfrm>
        <a:graphic>
          <a:graphicData uri="http://schemas.openxmlformats.org/presentationml/2006/ole">
            <mc:AlternateContent xmlns:mc="http://schemas.openxmlformats.org/markup-compatibility/2006">
              <mc:Choice xmlns:v="urn:schemas-microsoft-com:vml" Requires="v">
                <p:oleObj spid="_x0000_s3104" name="" r:id="rId20" imgW="482600" imgH="482600" progId="ChemDraw.Document.6.0">
                  <p:embed/>
                </p:oleObj>
              </mc:Choice>
              <mc:Fallback>
                <p:oleObj name="" r:id="rId20" imgW="482600" imgH="482600" progId="ChemDraw.Document.6.0">
                  <p:embed/>
                  <p:pic>
                    <p:nvPicPr>
                      <p:cNvPr id="0" name="图片 3103"/>
                      <p:cNvPicPr/>
                      <p:nvPr/>
                    </p:nvPicPr>
                    <p:blipFill>
                      <a:blip r:embed="rId3"/>
                      <a:stretch>
                        <a:fillRect/>
                      </a:stretch>
                    </p:blipFill>
                    <p:spPr>
                      <a:xfrm>
                        <a:off x="2152650" y="4387850"/>
                        <a:ext cx="106363" cy="144463"/>
                      </a:xfrm>
                      <a:prstGeom prst="rect">
                        <a:avLst/>
                      </a:prstGeom>
                      <a:noFill/>
                      <a:ln w="38100">
                        <a:noFill/>
                        <a:miter/>
                      </a:ln>
                    </p:spPr>
                  </p:pic>
                </p:oleObj>
              </mc:Fallback>
            </mc:AlternateContent>
          </a:graphicData>
        </a:graphic>
      </p:graphicFrame>
      <p:grpSp>
        <p:nvGrpSpPr>
          <p:cNvPr id="2" name="组合 113"/>
          <p:cNvGrpSpPr/>
          <p:nvPr/>
        </p:nvGrpSpPr>
        <p:grpSpPr>
          <a:xfrm>
            <a:off x="2124056" y="1374456"/>
            <a:ext cx="1620000" cy="464029"/>
            <a:chOff x="1679089" y="1257730"/>
            <a:chExt cx="2143361" cy="599640"/>
          </a:xfrm>
          <a:solidFill>
            <a:srgbClr val="9966FF"/>
          </a:solidFill>
        </p:grpSpPr>
        <p:sp>
          <p:nvSpPr>
            <p:cNvPr id="21" name="矩形 20"/>
            <p:cNvSpPr/>
            <p:nvPr/>
          </p:nvSpPr>
          <p:spPr>
            <a:xfrm>
              <a:off x="1681139" y="1500180"/>
              <a:ext cx="2137577" cy="144000"/>
            </a:xfrm>
            <a:prstGeom prst="rect">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 name="组合 111"/>
            <p:cNvGrpSpPr/>
            <p:nvPr/>
          </p:nvGrpSpPr>
          <p:grpSpPr>
            <a:xfrm>
              <a:off x="1679089" y="1257730"/>
              <a:ext cx="2143361" cy="599640"/>
              <a:chOff x="1679089" y="1257730"/>
              <a:chExt cx="2143361" cy="599640"/>
            </a:xfrm>
            <a:grpFill/>
          </p:grpSpPr>
          <p:sp>
            <p:nvSpPr>
              <p:cNvPr id="23" name="椭圆 22"/>
              <p:cNvSpPr/>
              <p:nvPr/>
            </p:nvSpPr>
            <p:spPr>
              <a:xfrm>
                <a:off x="1679089" y="1428742"/>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a:off x="1679310" y="1257730"/>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graphicFrame>
        <p:nvGraphicFramePr>
          <p:cNvPr id="26" name="Object 98"/>
          <p:cNvGraphicFramePr>
            <a:graphicFrameLocks noChangeAspect="1"/>
          </p:cNvGraphicFramePr>
          <p:nvPr/>
        </p:nvGraphicFramePr>
        <p:xfrm>
          <a:off x="2516188" y="4014788"/>
          <a:ext cx="107950" cy="144462"/>
        </p:xfrm>
        <a:graphic>
          <a:graphicData uri="http://schemas.openxmlformats.org/presentationml/2006/ole">
            <mc:AlternateContent xmlns:mc="http://schemas.openxmlformats.org/markup-compatibility/2006">
              <mc:Choice xmlns:v="urn:schemas-microsoft-com:vml" Requires="v">
                <p:oleObj spid="_x0000_s3119" name="" r:id="rId21" imgW="482600" imgH="482600" progId="ChemDraw.Document.6.0">
                  <p:embed/>
                </p:oleObj>
              </mc:Choice>
              <mc:Fallback>
                <p:oleObj name="" r:id="rId21" imgW="482600" imgH="482600" progId="ChemDraw.Document.6.0">
                  <p:embed/>
                  <p:pic>
                    <p:nvPicPr>
                      <p:cNvPr id="0" name="图片 3118"/>
                      <p:cNvPicPr/>
                      <p:nvPr/>
                    </p:nvPicPr>
                    <p:blipFill>
                      <a:blip r:embed="rId22"/>
                      <a:stretch>
                        <a:fillRect/>
                      </a:stretch>
                    </p:blipFill>
                    <p:spPr>
                      <a:xfrm>
                        <a:off x="2516188" y="4014788"/>
                        <a:ext cx="107950" cy="144462"/>
                      </a:xfrm>
                      <a:prstGeom prst="rect">
                        <a:avLst/>
                      </a:prstGeom>
                      <a:noFill/>
                      <a:ln w="38100">
                        <a:noFill/>
                        <a:miter/>
                      </a:ln>
                    </p:spPr>
                  </p:pic>
                </p:oleObj>
              </mc:Fallback>
            </mc:AlternateContent>
          </a:graphicData>
        </a:graphic>
      </p:graphicFrame>
      <p:graphicFrame>
        <p:nvGraphicFramePr>
          <p:cNvPr id="86" name="Object 69"/>
          <p:cNvGraphicFramePr>
            <a:graphicFrameLocks noChangeAspect="1"/>
          </p:cNvGraphicFramePr>
          <p:nvPr/>
        </p:nvGraphicFramePr>
        <p:xfrm>
          <a:off x="2505075" y="2538413"/>
          <a:ext cx="107950" cy="142875"/>
        </p:xfrm>
        <a:graphic>
          <a:graphicData uri="http://schemas.openxmlformats.org/presentationml/2006/ole">
            <mc:AlternateContent xmlns:mc="http://schemas.openxmlformats.org/markup-compatibility/2006">
              <mc:Choice xmlns:v="urn:schemas-microsoft-com:vml" Requires="v">
                <p:oleObj spid="_x0000_s3114" name="" r:id="rId23" imgW="482600" imgH="482600" progId="ChemDraw.Document.6.0">
                  <p:embed/>
                </p:oleObj>
              </mc:Choice>
              <mc:Fallback>
                <p:oleObj name="" r:id="rId23" imgW="482600" imgH="482600" progId="ChemDraw.Document.6.0">
                  <p:embed/>
                  <p:pic>
                    <p:nvPicPr>
                      <p:cNvPr id="0" name="图片 3113"/>
                      <p:cNvPicPr/>
                      <p:nvPr/>
                    </p:nvPicPr>
                    <p:blipFill>
                      <a:blip r:embed="rId3"/>
                      <a:stretch>
                        <a:fillRect/>
                      </a:stretch>
                    </p:blipFill>
                    <p:spPr>
                      <a:xfrm>
                        <a:off x="2505075" y="2538413"/>
                        <a:ext cx="107950" cy="142875"/>
                      </a:xfrm>
                      <a:prstGeom prst="rect">
                        <a:avLst/>
                      </a:prstGeom>
                      <a:noFill/>
                      <a:ln w="38100">
                        <a:noFill/>
                        <a:miter/>
                      </a:ln>
                    </p:spPr>
                  </p:pic>
                </p:oleObj>
              </mc:Fallback>
            </mc:AlternateContent>
          </a:graphicData>
        </a:graphic>
      </p:graphicFrame>
      <p:graphicFrame>
        <p:nvGraphicFramePr>
          <p:cNvPr id="92" name="Object 70"/>
          <p:cNvGraphicFramePr>
            <a:graphicFrameLocks noChangeAspect="1"/>
          </p:cNvGraphicFramePr>
          <p:nvPr/>
        </p:nvGraphicFramePr>
        <p:xfrm>
          <a:off x="3367088" y="3098800"/>
          <a:ext cx="107950" cy="144463"/>
        </p:xfrm>
        <a:graphic>
          <a:graphicData uri="http://schemas.openxmlformats.org/presentationml/2006/ole">
            <mc:AlternateContent xmlns:mc="http://schemas.openxmlformats.org/markup-compatibility/2006">
              <mc:Choice xmlns:v="urn:schemas-microsoft-com:vml" Requires="v">
                <p:oleObj spid="_x0000_s3111" name="" r:id="rId24" imgW="482600" imgH="482600" progId="ChemDraw.Document.6.0">
                  <p:embed/>
                </p:oleObj>
              </mc:Choice>
              <mc:Fallback>
                <p:oleObj name="" r:id="rId24" imgW="482600" imgH="482600" progId="ChemDraw.Document.6.0">
                  <p:embed/>
                  <p:pic>
                    <p:nvPicPr>
                      <p:cNvPr id="0" name="图片 3110"/>
                      <p:cNvPicPr/>
                      <p:nvPr/>
                    </p:nvPicPr>
                    <p:blipFill>
                      <a:blip r:embed="rId22"/>
                      <a:stretch>
                        <a:fillRect/>
                      </a:stretch>
                    </p:blipFill>
                    <p:spPr>
                      <a:xfrm>
                        <a:off x="3367088" y="3098800"/>
                        <a:ext cx="107950" cy="144463"/>
                      </a:xfrm>
                      <a:prstGeom prst="rect">
                        <a:avLst/>
                      </a:prstGeom>
                      <a:noFill/>
                      <a:ln w="38100">
                        <a:noFill/>
                        <a:miter/>
                      </a:ln>
                    </p:spPr>
                  </p:pic>
                </p:oleObj>
              </mc:Fallback>
            </mc:AlternateContent>
          </a:graphicData>
        </a:graphic>
      </p:graphicFrame>
      <p:graphicFrame>
        <p:nvGraphicFramePr>
          <p:cNvPr id="37994" name="Object 106"/>
          <p:cNvGraphicFramePr>
            <a:graphicFrameLocks noChangeAspect="1"/>
          </p:cNvGraphicFramePr>
          <p:nvPr/>
        </p:nvGraphicFramePr>
        <p:xfrm>
          <a:off x="3001963" y="4019550"/>
          <a:ext cx="107950" cy="144463"/>
        </p:xfrm>
        <a:graphic>
          <a:graphicData uri="http://schemas.openxmlformats.org/presentationml/2006/ole">
            <mc:AlternateContent xmlns:mc="http://schemas.openxmlformats.org/markup-compatibility/2006">
              <mc:Choice xmlns:v="urn:schemas-microsoft-com:vml" Requires="v">
                <p:oleObj spid="_x0000_s3115" name="" r:id="rId25" imgW="482600" imgH="482600" progId="ChemDraw.Document.6.0">
                  <p:embed/>
                </p:oleObj>
              </mc:Choice>
              <mc:Fallback>
                <p:oleObj name="" r:id="rId25" imgW="482600" imgH="482600" progId="ChemDraw.Document.6.0">
                  <p:embed/>
                  <p:pic>
                    <p:nvPicPr>
                      <p:cNvPr id="0" name="图片 3114"/>
                      <p:cNvPicPr/>
                      <p:nvPr/>
                    </p:nvPicPr>
                    <p:blipFill>
                      <a:blip r:embed="rId22"/>
                      <a:stretch>
                        <a:fillRect/>
                      </a:stretch>
                    </p:blipFill>
                    <p:spPr>
                      <a:xfrm>
                        <a:off x="3001963" y="4019550"/>
                        <a:ext cx="107950" cy="144463"/>
                      </a:xfrm>
                      <a:prstGeom prst="rect">
                        <a:avLst/>
                      </a:prstGeom>
                      <a:noFill/>
                      <a:ln w="38100">
                        <a:noFill/>
                        <a:miter/>
                      </a:ln>
                    </p:spPr>
                  </p:pic>
                </p:oleObj>
              </mc:Fallback>
            </mc:AlternateContent>
          </a:graphicData>
        </a:graphic>
      </p:graphicFrame>
      <p:graphicFrame>
        <p:nvGraphicFramePr>
          <p:cNvPr id="37995" name="Object 107"/>
          <p:cNvGraphicFramePr>
            <a:graphicFrameLocks noChangeAspect="1"/>
          </p:cNvGraphicFramePr>
          <p:nvPr/>
        </p:nvGraphicFramePr>
        <p:xfrm>
          <a:off x="3390900" y="3979863"/>
          <a:ext cx="107950" cy="142875"/>
        </p:xfrm>
        <a:graphic>
          <a:graphicData uri="http://schemas.openxmlformats.org/presentationml/2006/ole">
            <mc:AlternateContent xmlns:mc="http://schemas.openxmlformats.org/markup-compatibility/2006">
              <mc:Choice xmlns:v="urn:schemas-microsoft-com:vml" Requires="v">
                <p:oleObj spid="_x0000_s3122" name="" r:id="rId26" imgW="482600" imgH="482600" progId="ChemDraw.Document.6.0">
                  <p:embed/>
                </p:oleObj>
              </mc:Choice>
              <mc:Fallback>
                <p:oleObj name="" r:id="rId26" imgW="482600" imgH="482600" progId="ChemDraw.Document.6.0">
                  <p:embed/>
                  <p:pic>
                    <p:nvPicPr>
                      <p:cNvPr id="0" name="图片 3121"/>
                      <p:cNvPicPr/>
                      <p:nvPr/>
                    </p:nvPicPr>
                    <p:blipFill>
                      <a:blip r:embed="rId22"/>
                      <a:stretch>
                        <a:fillRect/>
                      </a:stretch>
                    </p:blipFill>
                    <p:spPr>
                      <a:xfrm>
                        <a:off x="3390900" y="3979863"/>
                        <a:ext cx="107950" cy="142875"/>
                      </a:xfrm>
                      <a:prstGeom prst="rect">
                        <a:avLst/>
                      </a:prstGeom>
                      <a:noFill/>
                      <a:ln w="38100">
                        <a:noFill/>
                        <a:miter/>
                      </a:ln>
                    </p:spPr>
                  </p:pic>
                </p:oleObj>
              </mc:Fallback>
            </mc:AlternateContent>
          </a:graphicData>
        </a:graphic>
      </p:graphicFrame>
      <p:graphicFrame>
        <p:nvGraphicFramePr>
          <p:cNvPr id="37996" name="Object 108"/>
          <p:cNvGraphicFramePr>
            <a:graphicFrameLocks noChangeAspect="1"/>
          </p:cNvGraphicFramePr>
          <p:nvPr/>
        </p:nvGraphicFramePr>
        <p:xfrm>
          <a:off x="2709863" y="4205288"/>
          <a:ext cx="107950" cy="144462"/>
        </p:xfrm>
        <a:graphic>
          <a:graphicData uri="http://schemas.openxmlformats.org/presentationml/2006/ole">
            <mc:AlternateContent xmlns:mc="http://schemas.openxmlformats.org/markup-compatibility/2006">
              <mc:Choice xmlns:v="urn:schemas-microsoft-com:vml" Requires="v">
                <p:oleObj spid="_x0000_s3116" name="" r:id="rId27" imgW="482600" imgH="482600" progId="ChemDraw.Document.6.0">
                  <p:embed/>
                </p:oleObj>
              </mc:Choice>
              <mc:Fallback>
                <p:oleObj name="" r:id="rId27" imgW="482600" imgH="482600" progId="ChemDraw.Document.6.0">
                  <p:embed/>
                  <p:pic>
                    <p:nvPicPr>
                      <p:cNvPr id="0" name="图片 3115"/>
                      <p:cNvPicPr/>
                      <p:nvPr/>
                    </p:nvPicPr>
                    <p:blipFill>
                      <a:blip r:embed="rId22"/>
                      <a:stretch>
                        <a:fillRect/>
                      </a:stretch>
                    </p:blipFill>
                    <p:spPr>
                      <a:xfrm>
                        <a:off x="2709863" y="4205288"/>
                        <a:ext cx="107950" cy="144462"/>
                      </a:xfrm>
                      <a:prstGeom prst="rect">
                        <a:avLst/>
                      </a:prstGeom>
                      <a:noFill/>
                      <a:ln w="38100">
                        <a:noFill/>
                        <a:miter/>
                      </a:ln>
                    </p:spPr>
                  </p:pic>
                </p:oleObj>
              </mc:Fallback>
            </mc:AlternateContent>
          </a:graphicData>
        </a:graphic>
      </p:graphicFrame>
      <p:graphicFrame>
        <p:nvGraphicFramePr>
          <p:cNvPr id="37997" name="Object 109"/>
          <p:cNvGraphicFramePr>
            <a:graphicFrameLocks noChangeAspect="1"/>
          </p:cNvGraphicFramePr>
          <p:nvPr/>
        </p:nvGraphicFramePr>
        <p:xfrm>
          <a:off x="2214563" y="4017963"/>
          <a:ext cx="106362" cy="142875"/>
        </p:xfrm>
        <a:graphic>
          <a:graphicData uri="http://schemas.openxmlformats.org/presentationml/2006/ole">
            <mc:AlternateContent xmlns:mc="http://schemas.openxmlformats.org/markup-compatibility/2006">
              <mc:Choice xmlns:v="urn:schemas-microsoft-com:vml" Requires="v">
                <p:oleObj spid="_x0000_s3118" name="" r:id="rId28" imgW="482600" imgH="482600" progId="ChemDraw.Document.6.0">
                  <p:embed/>
                </p:oleObj>
              </mc:Choice>
              <mc:Fallback>
                <p:oleObj name="" r:id="rId28" imgW="482600" imgH="482600" progId="ChemDraw.Document.6.0">
                  <p:embed/>
                  <p:pic>
                    <p:nvPicPr>
                      <p:cNvPr id="0" name="图片 3117"/>
                      <p:cNvPicPr/>
                      <p:nvPr/>
                    </p:nvPicPr>
                    <p:blipFill>
                      <a:blip r:embed="rId7"/>
                      <a:stretch>
                        <a:fillRect/>
                      </a:stretch>
                    </p:blipFill>
                    <p:spPr>
                      <a:xfrm>
                        <a:off x="2214563" y="4017963"/>
                        <a:ext cx="106362" cy="142875"/>
                      </a:xfrm>
                      <a:prstGeom prst="rect">
                        <a:avLst/>
                      </a:prstGeom>
                      <a:noFill/>
                      <a:ln w="38100">
                        <a:noFill/>
                        <a:miter/>
                      </a:ln>
                    </p:spPr>
                  </p:pic>
                </p:oleObj>
              </mc:Fallback>
            </mc:AlternateContent>
          </a:graphicData>
        </a:graphic>
      </p:graphicFrame>
      <p:graphicFrame>
        <p:nvGraphicFramePr>
          <p:cNvPr id="37998" name="Object 110"/>
          <p:cNvGraphicFramePr>
            <a:graphicFrameLocks noChangeAspect="1"/>
          </p:cNvGraphicFramePr>
          <p:nvPr/>
        </p:nvGraphicFramePr>
        <p:xfrm>
          <a:off x="3600450" y="4159250"/>
          <a:ext cx="106363" cy="144463"/>
        </p:xfrm>
        <a:graphic>
          <a:graphicData uri="http://schemas.openxmlformats.org/presentationml/2006/ole">
            <mc:AlternateContent xmlns:mc="http://schemas.openxmlformats.org/markup-compatibility/2006">
              <mc:Choice xmlns:v="urn:schemas-microsoft-com:vml" Requires="v">
                <p:oleObj spid="_x0000_s3103" name="" r:id="rId29" imgW="482600" imgH="482600" progId="ChemDraw.Document.6.0">
                  <p:embed/>
                </p:oleObj>
              </mc:Choice>
              <mc:Fallback>
                <p:oleObj name="" r:id="rId29" imgW="482600" imgH="482600" progId="ChemDraw.Document.6.0">
                  <p:embed/>
                  <p:pic>
                    <p:nvPicPr>
                      <p:cNvPr id="0" name="图片 3102"/>
                      <p:cNvPicPr/>
                      <p:nvPr/>
                    </p:nvPicPr>
                    <p:blipFill>
                      <a:blip r:embed="rId7"/>
                      <a:stretch>
                        <a:fillRect/>
                      </a:stretch>
                    </p:blipFill>
                    <p:spPr>
                      <a:xfrm>
                        <a:off x="3600450" y="4159250"/>
                        <a:ext cx="106363" cy="144463"/>
                      </a:xfrm>
                      <a:prstGeom prst="rect">
                        <a:avLst/>
                      </a:prstGeom>
                      <a:noFill/>
                      <a:ln w="38100">
                        <a:noFill/>
                        <a:miter/>
                      </a:ln>
                    </p:spPr>
                  </p:pic>
                </p:oleObj>
              </mc:Fallback>
            </mc:AlternateContent>
          </a:graphicData>
        </a:graphic>
      </p:graphicFrame>
      <p:pic>
        <p:nvPicPr>
          <p:cNvPr id="20508" name="图片 2" descr="---饱和蒸汽压修改.jpg"/>
          <p:cNvPicPr>
            <a:picLocks noChangeAspect="1"/>
          </p:cNvPicPr>
          <p:nvPr/>
        </p:nvPicPr>
        <p:blipFill>
          <a:blip r:embed="rId1"/>
          <a:stretch>
            <a:fillRect/>
          </a:stretch>
        </p:blipFill>
        <p:spPr>
          <a:xfrm>
            <a:off x="5286375" y="1331913"/>
            <a:ext cx="1785938" cy="3792537"/>
          </a:xfrm>
          <a:prstGeom prst="rect">
            <a:avLst/>
          </a:prstGeom>
          <a:noFill/>
          <a:ln w="9525">
            <a:noFill/>
          </a:ln>
        </p:spPr>
      </p:pic>
      <p:graphicFrame>
        <p:nvGraphicFramePr>
          <p:cNvPr id="20509" name="Object 138"/>
          <p:cNvGraphicFramePr>
            <a:graphicFrameLocks noChangeAspect="1"/>
          </p:cNvGraphicFramePr>
          <p:nvPr/>
        </p:nvGraphicFramePr>
        <p:xfrm>
          <a:off x="6215063" y="4095750"/>
          <a:ext cx="106362" cy="144463"/>
        </p:xfrm>
        <a:graphic>
          <a:graphicData uri="http://schemas.openxmlformats.org/presentationml/2006/ole">
            <mc:AlternateContent xmlns:mc="http://schemas.openxmlformats.org/markup-compatibility/2006">
              <mc:Choice xmlns:v="urn:schemas-microsoft-com:vml" Requires="v">
                <p:oleObj spid="_x0000_s3106" name="" r:id="rId30" imgW="482600" imgH="482600" progId="ChemDraw.Document.6.0">
                  <p:embed/>
                </p:oleObj>
              </mc:Choice>
              <mc:Fallback>
                <p:oleObj name="" r:id="rId30" imgW="482600" imgH="482600" progId="ChemDraw.Document.6.0">
                  <p:embed/>
                  <p:pic>
                    <p:nvPicPr>
                      <p:cNvPr id="0" name="图片 3105"/>
                      <p:cNvPicPr/>
                      <p:nvPr/>
                    </p:nvPicPr>
                    <p:blipFill>
                      <a:blip r:embed="rId3"/>
                      <a:stretch>
                        <a:fillRect/>
                      </a:stretch>
                    </p:blipFill>
                    <p:spPr>
                      <a:xfrm>
                        <a:off x="6215063" y="4095750"/>
                        <a:ext cx="106362" cy="144463"/>
                      </a:xfrm>
                      <a:prstGeom prst="rect">
                        <a:avLst/>
                      </a:prstGeom>
                      <a:noFill/>
                      <a:ln w="38100">
                        <a:noFill/>
                        <a:miter/>
                      </a:ln>
                    </p:spPr>
                  </p:pic>
                </p:oleObj>
              </mc:Fallback>
            </mc:AlternateContent>
          </a:graphicData>
        </a:graphic>
      </p:graphicFrame>
      <p:graphicFrame>
        <p:nvGraphicFramePr>
          <p:cNvPr id="20510" name="Object 139"/>
          <p:cNvGraphicFramePr>
            <a:graphicFrameLocks noChangeAspect="1"/>
          </p:cNvGraphicFramePr>
          <p:nvPr/>
        </p:nvGraphicFramePr>
        <p:xfrm>
          <a:off x="6715125" y="4572000"/>
          <a:ext cx="106363" cy="144463"/>
        </p:xfrm>
        <a:graphic>
          <a:graphicData uri="http://schemas.openxmlformats.org/presentationml/2006/ole">
            <mc:AlternateContent xmlns:mc="http://schemas.openxmlformats.org/markup-compatibility/2006">
              <mc:Choice xmlns:v="urn:schemas-microsoft-com:vml" Requires="v">
                <p:oleObj spid="_x0000_s3136" name="" r:id="rId31" imgW="482600" imgH="482600" progId="ChemDraw.Document.6.0">
                  <p:embed/>
                </p:oleObj>
              </mc:Choice>
              <mc:Fallback>
                <p:oleObj name="" r:id="rId31" imgW="482600" imgH="482600" progId="ChemDraw.Document.6.0">
                  <p:embed/>
                  <p:pic>
                    <p:nvPicPr>
                      <p:cNvPr id="0" name="图片 3135"/>
                      <p:cNvPicPr/>
                      <p:nvPr/>
                    </p:nvPicPr>
                    <p:blipFill>
                      <a:blip r:embed="rId5"/>
                      <a:stretch>
                        <a:fillRect/>
                      </a:stretch>
                    </p:blipFill>
                    <p:spPr>
                      <a:xfrm>
                        <a:off x="6715125" y="4572000"/>
                        <a:ext cx="106363" cy="144463"/>
                      </a:xfrm>
                      <a:prstGeom prst="rect">
                        <a:avLst/>
                      </a:prstGeom>
                      <a:noFill/>
                      <a:ln w="38100">
                        <a:noFill/>
                        <a:miter/>
                      </a:ln>
                    </p:spPr>
                  </p:pic>
                </p:oleObj>
              </mc:Fallback>
            </mc:AlternateContent>
          </a:graphicData>
        </a:graphic>
      </p:graphicFrame>
      <p:graphicFrame>
        <p:nvGraphicFramePr>
          <p:cNvPr id="20511" name="Object 140"/>
          <p:cNvGraphicFramePr>
            <a:graphicFrameLocks noChangeAspect="1"/>
          </p:cNvGraphicFramePr>
          <p:nvPr/>
        </p:nvGraphicFramePr>
        <p:xfrm>
          <a:off x="6429375" y="4667250"/>
          <a:ext cx="106363" cy="144463"/>
        </p:xfrm>
        <a:graphic>
          <a:graphicData uri="http://schemas.openxmlformats.org/presentationml/2006/ole">
            <mc:AlternateContent xmlns:mc="http://schemas.openxmlformats.org/markup-compatibility/2006">
              <mc:Choice xmlns:v="urn:schemas-microsoft-com:vml" Requires="v">
                <p:oleObj spid="_x0000_s3120" name="" r:id="rId32" imgW="482600" imgH="482600" progId="ChemDraw.Document.6.0">
                  <p:embed/>
                </p:oleObj>
              </mc:Choice>
              <mc:Fallback>
                <p:oleObj name="" r:id="rId32" imgW="482600" imgH="482600" progId="ChemDraw.Document.6.0">
                  <p:embed/>
                  <p:pic>
                    <p:nvPicPr>
                      <p:cNvPr id="0" name="图片 3119"/>
                      <p:cNvPicPr/>
                      <p:nvPr/>
                    </p:nvPicPr>
                    <p:blipFill>
                      <a:blip r:embed="rId7"/>
                      <a:stretch>
                        <a:fillRect/>
                      </a:stretch>
                    </p:blipFill>
                    <p:spPr>
                      <a:xfrm>
                        <a:off x="6429375" y="4667250"/>
                        <a:ext cx="106363" cy="144463"/>
                      </a:xfrm>
                      <a:prstGeom prst="rect">
                        <a:avLst/>
                      </a:prstGeom>
                      <a:noFill/>
                      <a:ln w="38100">
                        <a:noFill/>
                        <a:miter/>
                      </a:ln>
                    </p:spPr>
                  </p:pic>
                </p:oleObj>
              </mc:Fallback>
            </mc:AlternateContent>
          </a:graphicData>
        </a:graphic>
      </p:graphicFrame>
      <p:graphicFrame>
        <p:nvGraphicFramePr>
          <p:cNvPr id="20512" name="Object 141"/>
          <p:cNvGraphicFramePr>
            <a:graphicFrameLocks noChangeAspect="1"/>
          </p:cNvGraphicFramePr>
          <p:nvPr/>
        </p:nvGraphicFramePr>
        <p:xfrm>
          <a:off x="5643563" y="4476750"/>
          <a:ext cx="106362" cy="144463"/>
        </p:xfrm>
        <a:graphic>
          <a:graphicData uri="http://schemas.openxmlformats.org/presentationml/2006/ole">
            <mc:AlternateContent xmlns:mc="http://schemas.openxmlformats.org/markup-compatibility/2006">
              <mc:Choice xmlns:v="urn:schemas-microsoft-com:vml" Requires="v">
                <p:oleObj spid="_x0000_s3132" name="" r:id="rId33" imgW="482600" imgH="482600" progId="ChemDraw.Document.6.0">
                  <p:embed/>
                </p:oleObj>
              </mc:Choice>
              <mc:Fallback>
                <p:oleObj name="" r:id="rId33" imgW="482600" imgH="482600" progId="ChemDraw.Document.6.0">
                  <p:embed/>
                  <p:pic>
                    <p:nvPicPr>
                      <p:cNvPr id="0" name="图片 3131"/>
                      <p:cNvPicPr/>
                      <p:nvPr/>
                    </p:nvPicPr>
                    <p:blipFill>
                      <a:blip r:embed="rId9"/>
                      <a:stretch>
                        <a:fillRect/>
                      </a:stretch>
                    </p:blipFill>
                    <p:spPr>
                      <a:xfrm>
                        <a:off x="5643563" y="4476750"/>
                        <a:ext cx="106362" cy="144463"/>
                      </a:xfrm>
                      <a:prstGeom prst="rect">
                        <a:avLst/>
                      </a:prstGeom>
                      <a:noFill/>
                      <a:ln w="38100">
                        <a:noFill/>
                        <a:miter/>
                      </a:ln>
                    </p:spPr>
                  </p:pic>
                </p:oleObj>
              </mc:Fallback>
            </mc:AlternateContent>
          </a:graphicData>
        </a:graphic>
      </p:graphicFrame>
      <p:graphicFrame>
        <p:nvGraphicFramePr>
          <p:cNvPr id="20513" name="Object 142"/>
          <p:cNvGraphicFramePr>
            <a:graphicFrameLocks noChangeAspect="1"/>
          </p:cNvGraphicFramePr>
          <p:nvPr/>
        </p:nvGraphicFramePr>
        <p:xfrm>
          <a:off x="5491163" y="4735513"/>
          <a:ext cx="106362" cy="142875"/>
        </p:xfrm>
        <a:graphic>
          <a:graphicData uri="http://schemas.openxmlformats.org/presentationml/2006/ole">
            <mc:AlternateContent xmlns:mc="http://schemas.openxmlformats.org/markup-compatibility/2006">
              <mc:Choice xmlns:v="urn:schemas-microsoft-com:vml" Requires="v">
                <p:oleObj spid="_x0000_s3144" name="" r:id="rId34" imgW="482600" imgH="482600" progId="ChemDraw.Document.6.0">
                  <p:embed/>
                </p:oleObj>
              </mc:Choice>
              <mc:Fallback>
                <p:oleObj name="" r:id="rId34" imgW="482600" imgH="482600" progId="ChemDraw.Document.6.0">
                  <p:embed/>
                  <p:pic>
                    <p:nvPicPr>
                      <p:cNvPr id="0" name="图片 3143"/>
                      <p:cNvPicPr/>
                      <p:nvPr/>
                    </p:nvPicPr>
                    <p:blipFill>
                      <a:blip r:embed="rId9"/>
                      <a:stretch>
                        <a:fillRect/>
                      </a:stretch>
                    </p:blipFill>
                    <p:spPr>
                      <a:xfrm>
                        <a:off x="5491163" y="4735513"/>
                        <a:ext cx="106362" cy="142875"/>
                      </a:xfrm>
                      <a:prstGeom prst="rect">
                        <a:avLst/>
                      </a:prstGeom>
                      <a:noFill/>
                      <a:ln w="38100">
                        <a:noFill/>
                        <a:miter/>
                      </a:ln>
                    </p:spPr>
                  </p:pic>
                </p:oleObj>
              </mc:Fallback>
            </mc:AlternateContent>
          </a:graphicData>
        </a:graphic>
      </p:graphicFrame>
      <p:graphicFrame>
        <p:nvGraphicFramePr>
          <p:cNvPr id="20514" name="Object 143"/>
          <p:cNvGraphicFramePr>
            <a:graphicFrameLocks noChangeAspect="1"/>
          </p:cNvGraphicFramePr>
          <p:nvPr/>
        </p:nvGraphicFramePr>
        <p:xfrm>
          <a:off x="6608763" y="4056063"/>
          <a:ext cx="106362" cy="142875"/>
        </p:xfrm>
        <a:graphic>
          <a:graphicData uri="http://schemas.openxmlformats.org/presentationml/2006/ole">
            <mc:AlternateContent xmlns:mc="http://schemas.openxmlformats.org/markup-compatibility/2006">
              <mc:Choice xmlns:v="urn:schemas-microsoft-com:vml" Requires="v">
                <p:oleObj spid="_x0000_s3133" name="" r:id="rId35" imgW="482600" imgH="482600" progId="ChemDraw.Document.6.0">
                  <p:embed/>
                </p:oleObj>
              </mc:Choice>
              <mc:Fallback>
                <p:oleObj name="" r:id="rId35" imgW="482600" imgH="482600" progId="ChemDraw.Document.6.0">
                  <p:embed/>
                  <p:pic>
                    <p:nvPicPr>
                      <p:cNvPr id="0" name="图片 3132"/>
                      <p:cNvPicPr/>
                      <p:nvPr/>
                    </p:nvPicPr>
                    <p:blipFill>
                      <a:blip r:embed="rId3"/>
                      <a:stretch>
                        <a:fillRect/>
                      </a:stretch>
                    </p:blipFill>
                    <p:spPr>
                      <a:xfrm>
                        <a:off x="6608763" y="4056063"/>
                        <a:ext cx="106362" cy="142875"/>
                      </a:xfrm>
                      <a:prstGeom prst="rect">
                        <a:avLst/>
                      </a:prstGeom>
                      <a:noFill/>
                      <a:ln w="38100">
                        <a:noFill/>
                        <a:miter/>
                      </a:ln>
                    </p:spPr>
                  </p:pic>
                </p:oleObj>
              </mc:Fallback>
            </mc:AlternateContent>
          </a:graphicData>
        </a:graphic>
      </p:graphicFrame>
      <p:graphicFrame>
        <p:nvGraphicFramePr>
          <p:cNvPr id="20515" name="Object 144"/>
          <p:cNvGraphicFramePr>
            <a:graphicFrameLocks noChangeAspect="1"/>
          </p:cNvGraphicFramePr>
          <p:nvPr/>
        </p:nvGraphicFramePr>
        <p:xfrm>
          <a:off x="5929313" y="4667250"/>
          <a:ext cx="106362" cy="144463"/>
        </p:xfrm>
        <a:graphic>
          <a:graphicData uri="http://schemas.openxmlformats.org/presentationml/2006/ole">
            <mc:AlternateContent xmlns:mc="http://schemas.openxmlformats.org/markup-compatibility/2006">
              <mc:Choice xmlns:v="urn:schemas-microsoft-com:vml" Requires="v">
                <p:oleObj spid="_x0000_s3137" name="" r:id="rId36" imgW="482600" imgH="482600" progId="ChemDraw.Document.6.0">
                  <p:embed/>
                </p:oleObj>
              </mc:Choice>
              <mc:Fallback>
                <p:oleObj name="" r:id="rId36" imgW="482600" imgH="482600" progId="ChemDraw.Document.6.0">
                  <p:embed/>
                  <p:pic>
                    <p:nvPicPr>
                      <p:cNvPr id="0" name="图片 3136"/>
                      <p:cNvPicPr/>
                      <p:nvPr/>
                    </p:nvPicPr>
                    <p:blipFill>
                      <a:blip r:embed="rId3"/>
                      <a:stretch>
                        <a:fillRect/>
                      </a:stretch>
                    </p:blipFill>
                    <p:spPr>
                      <a:xfrm>
                        <a:off x="5929313" y="4667250"/>
                        <a:ext cx="106362" cy="144463"/>
                      </a:xfrm>
                      <a:prstGeom prst="rect">
                        <a:avLst/>
                      </a:prstGeom>
                      <a:noFill/>
                      <a:ln w="38100">
                        <a:noFill/>
                        <a:miter/>
                      </a:ln>
                    </p:spPr>
                  </p:pic>
                </p:oleObj>
              </mc:Fallback>
            </mc:AlternateContent>
          </a:graphicData>
        </a:graphic>
      </p:graphicFrame>
      <p:sp>
        <p:nvSpPr>
          <p:cNvPr id="182" name="椭圆 181"/>
          <p:cNvSpPr/>
          <p:nvPr/>
        </p:nvSpPr>
        <p:spPr>
          <a:xfrm>
            <a:off x="5343525" y="3713163"/>
            <a:ext cx="1619250" cy="285750"/>
          </a:xfrm>
          <a:prstGeom prst="ellipse">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0517" name="Object 145"/>
          <p:cNvGraphicFramePr>
            <a:graphicFrameLocks noChangeAspect="1"/>
          </p:cNvGraphicFramePr>
          <p:nvPr/>
        </p:nvGraphicFramePr>
        <p:xfrm>
          <a:off x="5429250" y="4095750"/>
          <a:ext cx="106363" cy="144463"/>
        </p:xfrm>
        <a:graphic>
          <a:graphicData uri="http://schemas.openxmlformats.org/presentationml/2006/ole">
            <mc:AlternateContent xmlns:mc="http://schemas.openxmlformats.org/markup-compatibility/2006">
              <mc:Choice xmlns:v="urn:schemas-microsoft-com:vml" Requires="v">
                <p:oleObj spid="_x0000_s3140" name="" r:id="rId37" imgW="482600" imgH="482600" progId="ChemDraw.Document.6.0">
                  <p:embed/>
                </p:oleObj>
              </mc:Choice>
              <mc:Fallback>
                <p:oleObj name="" r:id="rId37" imgW="482600" imgH="482600" progId="ChemDraw.Document.6.0">
                  <p:embed/>
                  <p:pic>
                    <p:nvPicPr>
                      <p:cNvPr id="0" name="图片 3139"/>
                      <p:cNvPicPr/>
                      <p:nvPr/>
                    </p:nvPicPr>
                    <p:blipFill>
                      <a:blip r:embed="rId3"/>
                      <a:stretch>
                        <a:fillRect/>
                      </a:stretch>
                    </p:blipFill>
                    <p:spPr>
                      <a:xfrm>
                        <a:off x="5429250" y="4095750"/>
                        <a:ext cx="106363" cy="144463"/>
                      </a:xfrm>
                      <a:prstGeom prst="rect">
                        <a:avLst/>
                      </a:prstGeom>
                      <a:noFill/>
                      <a:ln w="38100">
                        <a:noFill/>
                        <a:miter/>
                      </a:ln>
                    </p:spPr>
                  </p:pic>
                </p:oleObj>
              </mc:Fallback>
            </mc:AlternateContent>
          </a:graphicData>
        </a:graphic>
      </p:graphicFrame>
      <p:graphicFrame>
        <p:nvGraphicFramePr>
          <p:cNvPr id="20518" name="Object 146"/>
          <p:cNvGraphicFramePr>
            <a:graphicFrameLocks noChangeAspect="1"/>
          </p:cNvGraphicFramePr>
          <p:nvPr/>
        </p:nvGraphicFramePr>
        <p:xfrm>
          <a:off x="6815138" y="4235450"/>
          <a:ext cx="106362" cy="144463"/>
        </p:xfrm>
        <a:graphic>
          <a:graphicData uri="http://schemas.openxmlformats.org/presentationml/2006/ole">
            <mc:AlternateContent xmlns:mc="http://schemas.openxmlformats.org/markup-compatibility/2006">
              <mc:Choice xmlns:v="urn:schemas-microsoft-com:vml" Requires="v">
                <p:oleObj spid="_x0000_s3145" name="" r:id="rId38" imgW="482600" imgH="482600" progId="ChemDraw.Document.6.0">
                  <p:embed/>
                </p:oleObj>
              </mc:Choice>
              <mc:Fallback>
                <p:oleObj name="" r:id="rId38" imgW="482600" imgH="482600" progId="ChemDraw.Document.6.0">
                  <p:embed/>
                  <p:pic>
                    <p:nvPicPr>
                      <p:cNvPr id="0" name="图片 3144"/>
                      <p:cNvPicPr/>
                      <p:nvPr/>
                    </p:nvPicPr>
                    <p:blipFill>
                      <a:blip r:embed="rId7"/>
                      <a:stretch>
                        <a:fillRect/>
                      </a:stretch>
                    </p:blipFill>
                    <p:spPr>
                      <a:xfrm>
                        <a:off x="6815138" y="4235450"/>
                        <a:ext cx="106362" cy="144463"/>
                      </a:xfrm>
                      <a:prstGeom prst="rect">
                        <a:avLst/>
                      </a:prstGeom>
                      <a:noFill/>
                      <a:ln w="38100">
                        <a:noFill/>
                        <a:miter/>
                      </a:ln>
                    </p:spPr>
                  </p:pic>
                </p:oleObj>
              </mc:Fallback>
            </mc:AlternateContent>
          </a:graphicData>
        </a:graphic>
      </p:graphicFrame>
      <p:graphicFrame>
        <p:nvGraphicFramePr>
          <p:cNvPr id="20519" name="Object 147"/>
          <p:cNvGraphicFramePr>
            <a:graphicFrameLocks noChangeAspect="1"/>
          </p:cNvGraphicFramePr>
          <p:nvPr/>
        </p:nvGraphicFramePr>
        <p:xfrm>
          <a:off x="6427788" y="4267200"/>
          <a:ext cx="106362" cy="144463"/>
        </p:xfrm>
        <a:graphic>
          <a:graphicData uri="http://schemas.openxmlformats.org/presentationml/2006/ole">
            <mc:AlternateContent xmlns:mc="http://schemas.openxmlformats.org/markup-compatibility/2006">
              <mc:Choice xmlns:v="urn:schemas-microsoft-com:vml" Requires="v">
                <p:oleObj spid="_x0000_s3138" name="" r:id="rId39" imgW="482600" imgH="482600" progId="ChemDraw.Document.6.0">
                  <p:embed/>
                </p:oleObj>
              </mc:Choice>
              <mc:Fallback>
                <p:oleObj name="" r:id="rId39" imgW="482600" imgH="482600" progId="ChemDraw.Document.6.0">
                  <p:embed/>
                  <p:pic>
                    <p:nvPicPr>
                      <p:cNvPr id="0" name="图片 3137"/>
                      <p:cNvPicPr/>
                      <p:nvPr/>
                    </p:nvPicPr>
                    <p:blipFill>
                      <a:blip r:embed="rId3"/>
                      <a:stretch>
                        <a:fillRect/>
                      </a:stretch>
                    </p:blipFill>
                    <p:spPr>
                      <a:xfrm>
                        <a:off x="6427788" y="4267200"/>
                        <a:ext cx="106362" cy="144463"/>
                      </a:xfrm>
                      <a:prstGeom prst="rect">
                        <a:avLst/>
                      </a:prstGeom>
                      <a:noFill/>
                      <a:ln w="38100">
                        <a:noFill/>
                        <a:miter/>
                      </a:ln>
                    </p:spPr>
                  </p:pic>
                </p:oleObj>
              </mc:Fallback>
            </mc:AlternateContent>
          </a:graphicData>
        </a:graphic>
      </p:graphicFrame>
      <p:graphicFrame>
        <p:nvGraphicFramePr>
          <p:cNvPr id="20520" name="Object 148"/>
          <p:cNvGraphicFramePr>
            <a:graphicFrameLocks noChangeAspect="1"/>
          </p:cNvGraphicFramePr>
          <p:nvPr/>
        </p:nvGraphicFramePr>
        <p:xfrm>
          <a:off x="5730875" y="4094163"/>
          <a:ext cx="107950" cy="142875"/>
        </p:xfrm>
        <a:graphic>
          <a:graphicData uri="http://schemas.openxmlformats.org/presentationml/2006/ole">
            <mc:AlternateContent xmlns:mc="http://schemas.openxmlformats.org/markup-compatibility/2006">
              <mc:Choice xmlns:v="urn:schemas-microsoft-com:vml" Requires="v">
                <p:oleObj spid="_x0000_s3128" name="" r:id="rId40" imgW="482600" imgH="482600" progId="ChemDraw.Document.6.0">
                  <p:embed/>
                </p:oleObj>
              </mc:Choice>
              <mc:Fallback>
                <p:oleObj name="" r:id="rId40" imgW="482600" imgH="482600" progId="ChemDraw.Document.6.0">
                  <p:embed/>
                  <p:pic>
                    <p:nvPicPr>
                      <p:cNvPr id="0" name="图片 3127"/>
                      <p:cNvPicPr/>
                      <p:nvPr/>
                    </p:nvPicPr>
                    <p:blipFill>
                      <a:blip r:embed="rId9"/>
                      <a:stretch>
                        <a:fillRect/>
                      </a:stretch>
                    </p:blipFill>
                    <p:spPr>
                      <a:xfrm>
                        <a:off x="5730875" y="4094163"/>
                        <a:ext cx="107950" cy="142875"/>
                      </a:xfrm>
                      <a:prstGeom prst="rect">
                        <a:avLst/>
                      </a:prstGeom>
                      <a:noFill/>
                      <a:ln w="38100">
                        <a:noFill/>
                        <a:miter/>
                      </a:ln>
                    </p:spPr>
                  </p:pic>
                </p:oleObj>
              </mc:Fallback>
            </mc:AlternateContent>
          </a:graphicData>
        </a:graphic>
      </p:graphicFrame>
      <p:graphicFrame>
        <p:nvGraphicFramePr>
          <p:cNvPr id="20521" name="Object 149"/>
          <p:cNvGraphicFramePr>
            <a:graphicFrameLocks noChangeAspect="1"/>
          </p:cNvGraphicFramePr>
          <p:nvPr/>
        </p:nvGraphicFramePr>
        <p:xfrm>
          <a:off x="6143625" y="4799013"/>
          <a:ext cx="107950" cy="142875"/>
        </p:xfrm>
        <a:graphic>
          <a:graphicData uri="http://schemas.openxmlformats.org/presentationml/2006/ole">
            <mc:AlternateContent xmlns:mc="http://schemas.openxmlformats.org/markup-compatibility/2006">
              <mc:Choice xmlns:v="urn:schemas-microsoft-com:vml" Requires="v">
                <p:oleObj spid="_x0000_s3124" name="" r:id="rId41" imgW="482600" imgH="482600" progId="ChemDraw.Document.6.0">
                  <p:embed/>
                </p:oleObj>
              </mc:Choice>
              <mc:Fallback>
                <p:oleObj name="" r:id="rId41" imgW="482600" imgH="482600" progId="ChemDraw.Document.6.0">
                  <p:embed/>
                  <p:pic>
                    <p:nvPicPr>
                      <p:cNvPr id="0" name="图片 3123"/>
                      <p:cNvPicPr/>
                      <p:nvPr/>
                    </p:nvPicPr>
                    <p:blipFill>
                      <a:blip r:embed="rId9"/>
                      <a:stretch>
                        <a:fillRect/>
                      </a:stretch>
                    </p:blipFill>
                    <p:spPr>
                      <a:xfrm>
                        <a:off x="6143625" y="4799013"/>
                        <a:ext cx="107950" cy="142875"/>
                      </a:xfrm>
                      <a:prstGeom prst="rect">
                        <a:avLst/>
                      </a:prstGeom>
                      <a:noFill/>
                      <a:ln w="38100">
                        <a:noFill/>
                        <a:miter/>
                      </a:ln>
                    </p:spPr>
                  </p:pic>
                </p:oleObj>
              </mc:Fallback>
            </mc:AlternateContent>
          </a:graphicData>
        </a:graphic>
      </p:graphicFrame>
      <p:graphicFrame>
        <p:nvGraphicFramePr>
          <p:cNvPr id="20522" name="Object 150"/>
          <p:cNvGraphicFramePr>
            <a:graphicFrameLocks noChangeAspect="1"/>
          </p:cNvGraphicFramePr>
          <p:nvPr/>
        </p:nvGraphicFramePr>
        <p:xfrm>
          <a:off x="6215063" y="4476750"/>
          <a:ext cx="106362" cy="144463"/>
        </p:xfrm>
        <a:graphic>
          <a:graphicData uri="http://schemas.openxmlformats.org/presentationml/2006/ole">
            <mc:AlternateContent xmlns:mc="http://schemas.openxmlformats.org/markup-compatibility/2006">
              <mc:Choice xmlns:v="urn:schemas-microsoft-com:vml" Requires="v">
                <p:oleObj spid="_x0000_s3123" name="" r:id="rId42" imgW="482600" imgH="482600" progId="ChemDraw.Document.6.0">
                  <p:embed/>
                </p:oleObj>
              </mc:Choice>
              <mc:Fallback>
                <p:oleObj name="" r:id="rId42" imgW="482600" imgH="482600" progId="ChemDraw.Document.6.0">
                  <p:embed/>
                  <p:pic>
                    <p:nvPicPr>
                      <p:cNvPr id="0" name="图片 3122"/>
                      <p:cNvPicPr/>
                      <p:nvPr/>
                    </p:nvPicPr>
                    <p:blipFill>
                      <a:blip r:embed="rId3"/>
                      <a:stretch>
                        <a:fillRect/>
                      </a:stretch>
                    </p:blipFill>
                    <p:spPr>
                      <a:xfrm>
                        <a:off x="6215063" y="4476750"/>
                        <a:ext cx="106362" cy="144463"/>
                      </a:xfrm>
                      <a:prstGeom prst="rect">
                        <a:avLst/>
                      </a:prstGeom>
                      <a:noFill/>
                      <a:ln w="38100">
                        <a:noFill/>
                        <a:miter/>
                      </a:ln>
                    </p:spPr>
                  </p:pic>
                </p:oleObj>
              </mc:Fallback>
            </mc:AlternateContent>
          </a:graphicData>
        </a:graphic>
      </p:graphicFrame>
      <p:graphicFrame>
        <p:nvGraphicFramePr>
          <p:cNvPr id="20523" name="Object 151"/>
          <p:cNvGraphicFramePr>
            <a:graphicFrameLocks noChangeAspect="1"/>
          </p:cNvGraphicFramePr>
          <p:nvPr/>
        </p:nvGraphicFramePr>
        <p:xfrm>
          <a:off x="5929313" y="4286250"/>
          <a:ext cx="106362" cy="144463"/>
        </p:xfrm>
        <a:graphic>
          <a:graphicData uri="http://schemas.openxmlformats.org/presentationml/2006/ole">
            <mc:AlternateContent xmlns:mc="http://schemas.openxmlformats.org/markup-compatibility/2006">
              <mc:Choice xmlns:v="urn:schemas-microsoft-com:vml" Requires="v">
                <p:oleObj spid="_x0000_s3134" name="" r:id="rId43" imgW="482600" imgH="482600" progId="ChemDraw.Document.6.0">
                  <p:embed/>
                </p:oleObj>
              </mc:Choice>
              <mc:Fallback>
                <p:oleObj name="" r:id="rId43" imgW="482600" imgH="482600" progId="ChemDraw.Document.6.0">
                  <p:embed/>
                  <p:pic>
                    <p:nvPicPr>
                      <p:cNvPr id="0" name="图片 3133"/>
                      <p:cNvPicPr/>
                      <p:nvPr/>
                    </p:nvPicPr>
                    <p:blipFill>
                      <a:blip r:embed="rId3"/>
                      <a:stretch>
                        <a:fillRect/>
                      </a:stretch>
                    </p:blipFill>
                    <p:spPr>
                      <a:xfrm>
                        <a:off x="5929313" y="4286250"/>
                        <a:ext cx="106362" cy="144463"/>
                      </a:xfrm>
                      <a:prstGeom prst="rect">
                        <a:avLst/>
                      </a:prstGeom>
                      <a:noFill/>
                      <a:ln w="38100">
                        <a:noFill/>
                        <a:miter/>
                      </a:ln>
                    </p:spPr>
                  </p:pic>
                </p:oleObj>
              </mc:Fallback>
            </mc:AlternateContent>
          </a:graphicData>
        </a:graphic>
      </p:graphicFrame>
      <p:graphicFrame>
        <p:nvGraphicFramePr>
          <p:cNvPr id="20524" name="Object 152"/>
          <p:cNvGraphicFramePr>
            <a:graphicFrameLocks noChangeAspect="1"/>
          </p:cNvGraphicFramePr>
          <p:nvPr/>
        </p:nvGraphicFramePr>
        <p:xfrm>
          <a:off x="5367338" y="4464050"/>
          <a:ext cx="106362" cy="144463"/>
        </p:xfrm>
        <a:graphic>
          <a:graphicData uri="http://schemas.openxmlformats.org/presentationml/2006/ole">
            <mc:AlternateContent xmlns:mc="http://schemas.openxmlformats.org/markup-compatibility/2006">
              <mc:Choice xmlns:v="urn:schemas-microsoft-com:vml" Requires="v">
                <p:oleObj spid="_x0000_s3131" name="" r:id="rId44" imgW="482600" imgH="482600" progId="ChemDraw.Document.6.0">
                  <p:embed/>
                </p:oleObj>
              </mc:Choice>
              <mc:Fallback>
                <p:oleObj name="" r:id="rId44" imgW="482600" imgH="482600" progId="ChemDraw.Document.6.0">
                  <p:embed/>
                  <p:pic>
                    <p:nvPicPr>
                      <p:cNvPr id="0" name="图片 3130"/>
                      <p:cNvPicPr/>
                      <p:nvPr/>
                    </p:nvPicPr>
                    <p:blipFill>
                      <a:blip r:embed="rId3"/>
                      <a:stretch>
                        <a:fillRect/>
                      </a:stretch>
                    </p:blipFill>
                    <p:spPr>
                      <a:xfrm>
                        <a:off x="5367338" y="4464050"/>
                        <a:ext cx="106362" cy="144463"/>
                      </a:xfrm>
                      <a:prstGeom prst="rect">
                        <a:avLst/>
                      </a:prstGeom>
                      <a:noFill/>
                      <a:ln w="38100">
                        <a:noFill/>
                        <a:miter/>
                      </a:ln>
                    </p:spPr>
                  </p:pic>
                </p:oleObj>
              </mc:Fallback>
            </mc:AlternateContent>
          </a:graphicData>
        </a:graphic>
      </p:graphicFrame>
      <p:grpSp>
        <p:nvGrpSpPr>
          <p:cNvPr id="4" name="组合 113"/>
          <p:cNvGrpSpPr/>
          <p:nvPr/>
        </p:nvGrpSpPr>
        <p:grpSpPr>
          <a:xfrm>
            <a:off x="5338745" y="1450659"/>
            <a:ext cx="1620000" cy="464029"/>
            <a:chOff x="1679089" y="1257730"/>
            <a:chExt cx="2143361" cy="599640"/>
          </a:xfrm>
          <a:solidFill>
            <a:srgbClr val="9966FF"/>
          </a:solidFill>
        </p:grpSpPr>
        <p:sp>
          <p:nvSpPr>
            <p:cNvPr id="192" name="矩形 191"/>
            <p:cNvSpPr/>
            <p:nvPr/>
          </p:nvSpPr>
          <p:spPr>
            <a:xfrm>
              <a:off x="1681139" y="1500180"/>
              <a:ext cx="2137577" cy="144000"/>
            </a:xfrm>
            <a:prstGeom prst="rect">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5" name="组合 111"/>
            <p:cNvGrpSpPr/>
            <p:nvPr/>
          </p:nvGrpSpPr>
          <p:grpSpPr>
            <a:xfrm>
              <a:off x="1679089" y="1257730"/>
              <a:ext cx="2143361" cy="599640"/>
              <a:chOff x="1679089" y="1257730"/>
              <a:chExt cx="2143361" cy="599640"/>
            </a:xfrm>
            <a:grpFill/>
          </p:grpSpPr>
          <p:sp>
            <p:nvSpPr>
              <p:cNvPr id="194" name="椭圆 193"/>
              <p:cNvSpPr/>
              <p:nvPr/>
            </p:nvSpPr>
            <p:spPr>
              <a:xfrm>
                <a:off x="1679089" y="1428742"/>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5" name="椭圆 194"/>
              <p:cNvSpPr/>
              <p:nvPr/>
            </p:nvSpPr>
            <p:spPr>
              <a:xfrm>
                <a:off x="1679310" y="1257730"/>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graphicFrame>
        <p:nvGraphicFramePr>
          <p:cNvPr id="20526" name="Object 153"/>
          <p:cNvGraphicFramePr>
            <a:graphicFrameLocks noChangeAspect="1"/>
          </p:cNvGraphicFramePr>
          <p:nvPr/>
        </p:nvGraphicFramePr>
        <p:xfrm>
          <a:off x="5730875" y="4094163"/>
          <a:ext cx="107950" cy="142875"/>
        </p:xfrm>
        <a:graphic>
          <a:graphicData uri="http://schemas.openxmlformats.org/presentationml/2006/ole">
            <mc:AlternateContent xmlns:mc="http://schemas.openxmlformats.org/markup-compatibility/2006">
              <mc:Choice xmlns:v="urn:schemas-microsoft-com:vml" Requires="v">
                <p:oleObj spid="_x0000_s3141" name="" r:id="rId45" imgW="482600" imgH="482600" progId="ChemDraw.Document.6.0">
                  <p:embed/>
                </p:oleObj>
              </mc:Choice>
              <mc:Fallback>
                <p:oleObj name="" r:id="rId45" imgW="482600" imgH="482600" progId="ChemDraw.Document.6.0">
                  <p:embed/>
                  <p:pic>
                    <p:nvPicPr>
                      <p:cNvPr id="0" name="图片 3140"/>
                      <p:cNvPicPr/>
                      <p:nvPr/>
                    </p:nvPicPr>
                    <p:blipFill>
                      <a:blip r:embed="rId22"/>
                      <a:stretch>
                        <a:fillRect/>
                      </a:stretch>
                    </p:blipFill>
                    <p:spPr>
                      <a:xfrm>
                        <a:off x="5730875" y="4094163"/>
                        <a:ext cx="107950" cy="142875"/>
                      </a:xfrm>
                      <a:prstGeom prst="rect">
                        <a:avLst/>
                      </a:prstGeom>
                      <a:noFill/>
                      <a:ln w="38100">
                        <a:noFill/>
                        <a:miter/>
                      </a:ln>
                    </p:spPr>
                  </p:pic>
                </p:oleObj>
              </mc:Fallback>
            </mc:AlternateContent>
          </a:graphicData>
        </a:graphic>
      </p:graphicFrame>
      <p:graphicFrame>
        <p:nvGraphicFramePr>
          <p:cNvPr id="2089" name="Object 154"/>
          <p:cNvGraphicFramePr>
            <a:graphicFrameLocks noChangeAspect="1"/>
          </p:cNvGraphicFramePr>
          <p:nvPr/>
        </p:nvGraphicFramePr>
        <p:xfrm>
          <a:off x="5572125" y="2760663"/>
          <a:ext cx="107950" cy="142875"/>
        </p:xfrm>
        <a:graphic>
          <a:graphicData uri="http://schemas.openxmlformats.org/presentationml/2006/ole">
            <mc:AlternateContent xmlns:mc="http://schemas.openxmlformats.org/markup-compatibility/2006">
              <mc:Choice xmlns:v="urn:schemas-microsoft-com:vml" Requires="v">
                <p:oleObj spid="_x0000_s3142" name="" r:id="rId46" imgW="482600" imgH="482600" progId="ChemDraw.Document.6.0">
                  <p:embed/>
                </p:oleObj>
              </mc:Choice>
              <mc:Fallback>
                <p:oleObj name="" r:id="rId46" imgW="482600" imgH="482600" progId="ChemDraw.Document.6.0">
                  <p:embed/>
                  <p:pic>
                    <p:nvPicPr>
                      <p:cNvPr id="0" name="图片 3141"/>
                      <p:cNvPicPr/>
                      <p:nvPr/>
                    </p:nvPicPr>
                    <p:blipFill>
                      <a:blip r:embed="rId3"/>
                      <a:stretch>
                        <a:fillRect/>
                      </a:stretch>
                    </p:blipFill>
                    <p:spPr>
                      <a:xfrm>
                        <a:off x="5572125" y="2760663"/>
                        <a:ext cx="107950" cy="142875"/>
                      </a:xfrm>
                      <a:prstGeom prst="rect">
                        <a:avLst/>
                      </a:prstGeom>
                      <a:noFill/>
                      <a:ln w="38100">
                        <a:noFill/>
                        <a:miter/>
                      </a:ln>
                    </p:spPr>
                  </p:pic>
                </p:oleObj>
              </mc:Fallback>
            </mc:AlternateContent>
          </a:graphicData>
        </a:graphic>
      </p:graphicFrame>
      <p:graphicFrame>
        <p:nvGraphicFramePr>
          <p:cNvPr id="2090" name="Object 155"/>
          <p:cNvGraphicFramePr>
            <a:graphicFrameLocks noChangeAspect="1"/>
          </p:cNvGraphicFramePr>
          <p:nvPr/>
        </p:nvGraphicFramePr>
        <p:xfrm>
          <a:off x="6624638" y="3141663"/>
          <a:ext cx="107950" cy="142875"/>
        </p:xfrm>
        <a:graphic>
          <a:graphicData uri="http://schemas.openxmlformats.org/presentationml/2006/ole">
            <mc:AlternateContent xmlns:mc="http://schemas.openxmlformats.org/markup-compatibility/2006">
              <mc:Choice xmlns:v="urn:schemas-microsoft-com:vml" Requires="v">
                <p:oleObj spid="_x0000_s3125" name="" r:id="rId47" imgW="482600" imgH="482600" progId="ChemDraw.Document.6.0">
                  <p:embed/>
                </p:oleObj>
              </mc:Choice>
              <mc:Fallback>
                <p:oleObj name="" r:id="rId47" imgW="482600" imgH="482600" progId="ChemDraw.Document.6.0">
                  <p:embed/>
                  <p:pic>
                    <p:nvPicPr>
                      <p:cNvPr id="0" name="图片 3124"/>
                      <p:cNvPicPr/>
                      <p:nvPr/>
                    </p:nvPicPr>
                    <p:blipFill>
                      <a:blip r:embed="rId22"/>
                      <a:stretch>
                        <a:fillRect/>
                      </a:stretch>
                    </p:blipFill>
                    <p:spPr>
                      <a:xfrm>
                        <a:off x="6624638" y="3141663"/>
                        <a:ext cx="107950" cy="142875"/>
                      </a:xfrm>
                      <a:prstGeom prst="rect">
                        <a:avLst/>
                      </a:prstGeom>
                      <a:noFill/>
                      <a:ln w="38100">
                        <a:noFill/>
                        <a:miter/>
                      </a:ln>
                    </p:spPr>
                  </p:pic>
                </p:oleObj>
              </mc:Fallback>
            </mc:AlternateContent>
          </a:graphicData>
        </a:graphic>
      </p:graphicFrame>
      <p:graphicFrame>
        <p:nvGraphicFramePr>
          <p:cNvPr id="20529" name="Object 156"/>
          <p:cNvGraphicFramePr>
            <a:graphicFrameLocks noChangeAspect="1"/>
          </p:cNvGraphicFramePr>
          <p:nvPr/>
        </p:nvGraphicFramePr>
        <p:xfrm>
          <a:off x="5857875" y="3713163"/>
          <a:ext cx="107950" cy="142875"/>
        </p:xfrm>
        <a:graphic>
          <a:graphicData uri="http://schemas.openxmlformats.org/presentationml/2006/ole">
            <mc:AlternateContent xmlns:mc="http://schemas.openxmlformats.org/markup-compatibility/2006">
              <mc:Choice xmlns:v="urn:schemas-microsoft-com:vml" Requires="v">
                <p:oleObj spid="_x0000_s3126" name="" r:id="rId48" imgW="482600" imgH="482600" progId="ChemDraw.Document.6.0">
                  <p:embed/>
                </p:oleObj>
              </mc:Choice>
              <mc:Fallback>
                <p:oleObj name="" r:id="rId48" imgW="482600" imgH="482600" progId="ChemDraw.Document.6.0">
                  <p:embed/>
                  <p:pic>
                    <p:nvPicPr>
                      <p:cNvPr id="0" name="图片 3125"/>
                      <p:cNvPicPr/>
                      <p:nvPr/>
                    </p:nvPicPr>
                    <p:blipFill>
                      <a:blip r:embed="rId22"/>
                      <a:stretch>
                        <a:fillRect/>
                      </a:stretch>
                    </p:blipFill>
                    <p:spPr>
                      <a:xfrm>
                        <a:off x="5857875" y="3713163"/>
                        <a:ext cx="107950" cy="142875"/>
                      </a:xfrm>
                      <a:prstGeom prst="rect">
                        <a:avLst/>
                      </a:prstGeom>
                      <a:noFill/>
                      <a:ln w="38100">
                        <a:noFill/>
                        <a:miter/>
                      </a:ln>
                    </p:spPr>
                  </p:pic>
                </p:oleObj>
              </mc:Fallback>
            </mc:AlternateContent>
          </a:graphicData>
        </a:graphic>
      </p:graphicFrame>
      <p:graphicFrame>
        <p:nvGraphicFramePr>
          <p:cNvPr id="20530" name="Object 157"/>
          <p:cNvGraphicFramePr>
            <a:graphicFrameLocks noChangeAspect="1"/>
          </p:cNvGraphicFramePr>
          <p:nvPr/>
        </p:nvGraphicFramePr>
        <p:xfrm>
          <a:off x="6605588" y="4056063"/>
          <a:ext cx="107950" cy="142875"/>
        </p:xfrm>
        <a:graphic>
          <a:graphicData uri="http://schemas.openxmlformats.org/presentationml/2006/ole">
            <mc:AlternateContent xmlns:mc="http://schemas.openxmlformats.org/markup-compatibility/2006">
              <mc:Choice xmlns:v="urn:schemas-microsoft-com:vml" Requires="v">
                <p:oleObj spid="_x0000_s3130" name="" r:id="rId49" imgW="482600" imgH="482600" progId="ChemDraw.Document.6.0">
                  <p:embed/>
                </p:oleObj>
              </mc:Choice>
              <mc:Fallback>
                <p:oleObj name="" r:id="rId49" imgW="482600" imgH="482600" progId="ChemDraw.Document.6.0">
                  <p:embed/>
                  <p:pic>
                    <p:nvPicPr>
                      <p:cNvPr id="0" name="图片 3129"/>
                      <p:cNvPicPr/>
                      <p:nvPr/>
                    </p:nvPicPr>
                    <p:blipFill>
                      <a:blip r:embed="rId22"/>
                      <a:stretch>
                        <a:fillRect/>
                      </a:stretch>
                    </p:blipFill>
                    <p:spPr>
                      <a:xfrm>
                        <a:off x="6605588" y="4056063"/>
                        <a:ext cx="107950" cy="142875"/>
                      </a:xfrm>
                      <a:prstGeom prst="rect">
                        <a:avLst/>
                      </a:prstGeom>
                      <a:noFill/>
                      <a:ln w="38100">
                        <a:noFill/>
                        <a:miter/>
                      </a:ln>
                    </p:spPr>
                  </p:pic>
                </p:oleObj>
              </mc:Fallback>
            </mc:AlternateContent>
          </a:graphicData>
        </a:graphic>
      </p:graphicFrame>
      <p:graphicFrame>
        <p:nvGraphicFramePr>
          <p:cNvPr id="20531" name="Object 158"/>
          <p:cNvGraphicFramePr>
            <a:graphicFrameLocks noChangeAspect="1"/>
          </p:cNvGraphicFramePr>
          <p:nvPr/>
        </p:nvGraphicFramePr>
        <p:xfrm>
          <a:off x="5924550" y="4281488"/>
          <a:ext cx="107950" cy="144462"/>
        </p:xfrm>
        <a:graphic>
          <a:graphicData uri="http://schemas.openxmlformats.org/presentationml/2006/ole">
            <mc:AlternateContent xmlns:mc="http://schemas.openxmlformats.org/markup-compatibility/2006">
              <mc:Choice xmlns:v="urn:schemas-microsoft-com:vml" Requires="v">
                <p:oleObj spid="_x0000_s3139" name="" r:id="rId50" imgW="482600" imgH="482600" progId="ChemDraw.Document.6.0">
                  <p:embed/>
                </p:oleObj>
              </mc:Choice>
              <mc:Fallback>
                <p:oleObj name="" r:id="rId50" imgW="482600" imgH="482600" progId="ChemDraw.Document.6.0">
                  <p:embed/>
                  <p:pic>
                    <p:nvPicPr>
                      <p:cNvPr id="0" name="图片 3138"/>
                      <p:cNvPicPr/>
                      <p:nvPr/>
                    </p:nvPicPr>
                    <p:blipFill>
                      <a:blip r:embed="rId22"/>
                      <a:stretch>
                        <a:fillRect/>
                      </a:stretch>
                    </p:blipFill>
                    <p:spPr>
                      <a:xfrm>
                        <a:off x="5924550" y="4281488"/>
                        <a:ext cx="107950" cy="144462"/>
                      </a:xfrm>
                      <a:prstGeom prst="rect">
                        <a:avLst/>
                      </a:prstGeom>
                      <a:noFill/>
                      <a:ln w="38100">
                        <a:noFill/>
                        <a:miter/>
                      </a:ln>
                    </p:spPr>
                  </p:pic>
                </p:oleObj>
              </mc:Fallback>
            </mc:AlternateContent>
          </a:graphicData>
        </a:graphic>
      </p:graphicFrame>
      <p:graphicFrame>
        <p:nvGraphicFramePr>
          <p:cNvPr id="20532" name="Object 159"/>
          <p:cNvGraphicFramePr>
            <a:graphicFrameLocks noChangeAspect="1"/>
          </p:cNvGraphicFramePr>
          <p:nvPr/>
        </p:nvGraphicFramePr>
        <p:xfrm>
          <a:off x="5429250" y="4094163"/>
          <a:ext cx="106363" cy="142875"/>
        </p:xfrm>
        <a:graphic>
          <a:graphicData uri="http://schemas.openxmlformats.org/presentationml/2006/ole">
            <mc:AlternateContent xmlns:mc="http://schemas.openxmlformats.org/markup-compatibility/2006">
              <mc:Choice xmlns:v="urn:schemas-microsoft-com:vml" Requires="v">
                <p:oleObj spid="_x0000_s3135" name="" r:id="rId51" imgW="482600" imgH="482600" progId="ChemDraw.Document.6.0">
                  <p:embed/>
                </p:oleObj>
              </mc:Choice>
              <mc:Fallback>
                <p:oleObj name="" r:id="rId51" imgW="482600" imgH="482600" progId="ChemDraw.Document.6.0">
                  <p:embed/>
                  <p:pic>
                    <p:nvPicPr>
                      <p:cNvPr id="0" name="图片 3134"/>
                      <p:cNvPicPr/>
                      <p:nvPr/>
                    </p:nvPicPr>
                    <p:blipFill>
                      <a:blip r:embed="rId7"/>
                      <a:stretch>
                        <a:fillRect/>
                      </a:stretch>
                    </p:blipFill>
                    <p:spPr>
                      <a:xfrm>
                        <a:off x="5429250" y="4094163"/>
                        <a:ext cx="106363" cy="142875"/>
                      </a:xfrm>
                      <a:prstGeom prst="rect">
                        <a:avLst/>
                      </a:prstGeom>
                      <a:noFill/>
                      <a:ln w="38100">
                        <a:noFill/>
                        <a:miter/>
                      </a:ln>
                    </p:spPr>
                  </p:pic>
                </p:oleObj>
              </mc:Fallback>
            </mc:AlternateContent>
          </a:graphicData>
        </a:graphic>
      </p:graphicFrame>
      <p:graphicFrame>
        <p:nvGraphicFramePr>
          <p:cNvPr id="20533" name="Object 160"/>
          <p:cNvGraphicFramePr>
            <a:graphicFrameLocks noChangeAspect="1"/>
          </p:cNvGraphicFramePr>
          <p:nvPr/>
        </p:nvGraphicFramePr>
        <p:xfrm>
          <a:off x="6815138" y="4235450"/>
          <a:ext cx="106362" cy="144463"/>
        </p:xfrm>
        <a:graphic>
          <a:graphicData uri="http://schemas.openxmlformats.org/presentationml/2006/ole">
            <mc:AlternateContent xmlns:mc="http://schemas.openxmlformats.org/markup-compatibility/2006">
              <mc:Choice xmlns:v="urn:schemas-microsoft-com:vml" Requires="v">
                <p:oleObj spid="_x0000_s3143" name="" r:id="rId52" imgW="482600" imgH="482600" progId="ChemDraw.Document.6.0">
                  <p:embed/>
                </p:oleObj>
              </mc:Choice>
              <mc:Fallback>
                <p:oleObj name="" r:id="rId52" imgW="482600" imgH="482600" progId="ChemDraw.Document.6.0">
                  <p:embed/>
                  <p:pic>
                    <p:nvPicPr>
                      <p:cNvPr id="0" name="图片 3142"/>
                      <p:cNvPicPr/>
                      <p:nvPr/>
                    </p:nvPicPr>
                    <p:blipFill>
                      <a:blip r:embed="rId7"/>
                      <a:stretch>
                        <a:fillRect/>
                      </a:stretch>
                    </p:blipFill>
                    <p:spPr>
                      <a:xfrm>
                        <a:off x="6815138" y="4235450"/>
                        <a:ext cx="106362" cy="144463"/>
                      </a:xfrm>
                      <a:prstGeom prst="rect">
                        <a:avLst/>
                      </a:prstGeom>
                      <a:noFill/>
                      <a:ln w="38100">
                        <a:noFill/>
                        <a:miter/>
                      </a:ln>
                    </p:spPr>
                  </p:pic>
                </p:oleObj>
              </mc:Fallback>
            </mc:AlternateContent>
          </a:graphicData>
        </a:graphic>
      </p:graphicFrame>
      <p:graphicFrame>
        <p:nvGraphicFramePr>
          <p:cNvPr id="2096" name="Object 161"/>
          <p:cNvGraphicFramePr>
            <a:graphicFrameLocks noChangeAspect="1"/>
          </p:cNvGraphicFramePr>
          <p:nvPr/>
        </p:nvGraphicFramePr>
        <p:xfrm>
          <a:off x="6286500" y="2951163"/>
          <a:ext cx="107950" cy="142875"/>
        </p:xfrm>
        <a:graphic>
          <a:graphicData uri="http://schemas.openxmlformats.org/presentationml/2006/ole">
            <mc:AlternateContent xmlns:mc="http://schemas.openxmlformats.org/markup-compatibility/2006">
              <mc:Choice xmlns:v="urn:schemas-microsoft-com:vml" Requires="v">
                <p:oleObj spid="_x0000_s3127" name="" r:id="rId53" imgW="482600" imgH="482600" progId="ChemDraw.Document.6.0">
                  <p:embed/>
                </p:oleObj>
              </mc:Choice>
              <mc:Fallback>
                <p:oleObj name="" r:id="rId53" imgW="482600" imgH="482600" progId="ChemDraw.Document.6.0">
                  <p:embed/>
                  <p:pic>
                    <p:nvPicPr>
                      <p:cNvPr id="0" name="图片 3126"/>
                      <p:cNvPicPr/>
                      <p:nvPr/>
                    </p:nvPicPr>
                    <p:blipFill>
                      <a:blip r:embed="rId22"/>
                      <a:stretch>
                        <a:fillRect/>
                      </a:stretch>
                    </p:blipFill>
                    <p:spPr>
                      <a:xfrm>
                        <a:off x="6286500" y="2951163"/>
                        <a:ext cx="107950" cy="142875"/>
                      </a:xfrm>
                      <a:prstGeom prst="rect">
                        <a:avLst/>
                      </a:prstGeom>
                      <a:noFill/>
                      <a:ln w="38100">
                        <a:noFill/>
                        <a:miter/>
                      </a:ln>
                    </p:spPr>
                  </p:pic>
                </p:oleObj>
              </mc:Fallback>
            </mc:AlternateContent>
          </a:graphicData>
        </a:graphic>
      </p:graphicFrame>
      <p:graphicFrame>
        <p:nvGraphicFramePr>
          <p:cNvPr id="2097" name="Object 162"/>
          <p:cNvGraphicFramePr>
            <a:graphicFrameLocks noChangeAspect="1"/>
          </p:cNvGraphicFramePr>
          <p:nvPr/>
        </p:nvGraphicFramePr>
        <p:xfrm>
          <a:off x="6572250" y="3522663"/>
          <a:ext cx="106363" cy="142875"/>
        </p:xfrm>
        <a:graphic>
          <a:graphicData uri="http://schemas.openxmlformats.org/presentationml/2006/ole">
            <mc:AlternateContent xmlns:mc="http://schemas.openxmlformats.org/markup-compatibility/2006">
              <mc:Choice xmlns:v="urn:schemas-microsoft-com:vml" Requires="v">
                <p:oleObj spid="_x0000_s3129" name="" r:id="rId54" imgW="482600" imgH="482600" progId="ChemDraw.Document.6.0">
                  <p:embed/>
                </p:oleObj>
              </mc:Choice>
              <mc:Fallback>
                <p:oleObj name="" r:id="rId54" imgW="482600" imgH="482600" progId="ChemDraw.Document.6.0">
                  <p:embed/>
                  <p:pic>
                    <p:nvPicPr>
                      <p:cNvPr id="0" name="图片 3128"/>
                      <p:cNvPicPr/>
                      <p:nvPr/>
                    </p:nvPicPr>
                    <p:blipFill>
                      <a:blip r:embed="rId3"/>
                      <a:stretch>
                        <a:fillRect/>
                      </a:stretch>
                    </p:blipFill>
                    <p:spPr>
                      <a:xfrm>
                        <a:off x="6572250" y="3522663"/>
                        <a:ext cx="106363" cy="142875"/>
                      </a:xfrm>
                      <a:prstGeom prst="rect">
                        <a:avLst/>
                      </a:prstGeom>
                      <a:noFill/>
                      <a:ln w="38100">
                        <a:noFill/>
                        <a:miter/>
                      </a:ln>
                    </p:spPr>
                  </p:pic>
                </p:oleObj>
              </mc:Fallback>
            </mc:AlternateContent>
          </a:graphicData>
        </a:graphic>
      </p:graphicFrame>
      <p:graphicFrame>
        <p:nvGraphicFramePr>
          <p:cNvPr id="2098" name="Object 175"/>
          <p:cNvGraphicFramePr>
            <a:graphicFrameLocks noChangeAspect="1"/>
          </p:cNvGraphicFramePr>
          <p:nvPr/>
        </p:nvGraphicFramePr>
        <p:xfrm>
          <a:off x="5929313" y="2189163"/>
          <a:ext cx="107950" cy="142875"/>
        </p:xfrm>
        <a:graphic>
          <a:graphicData uri="http://schemas.openxmlformats.org/presentationml/2006/ole">
            <mc:AlternateContent xmlns:mc="http://schemas.openxmlformats.org/markup-compatibility/2006">
              <mc:Choice xmlns:v="urn:schemas-microsoft-com:vml" Requires="v">
                <p:oleObj spid="_x0000_s3162" name="" r:id="rId55" imgW="482600" imgH="482600" progId="ChemDraw.Document.6.0">
                  <p:embed/>
                </p:oleObj>
              </mc:Choice>
              <mc:Fallback>
                <p:oleObj name="" r:id="rId55" imgW="482600" imgH="482600" progId="ChemDraw.Document.6.0">
                  <p:embed/>
                  <p:pic>
                    <p:nvPicPr>
                      <p:cNvPr id="0" name="图片 3161"/>
                      <p:cNvPicPr/>
                      <p:nvPr/>
                    </p:nvPicPr>
                    <p:blipFill>
                      <a:blip r:embed="rId9"/>
                      <a:stretch>
                        <a:fillRect/>
                      </a:stretch>
                    </p:blipFill>
                    <p:spPr>
                      <a:xfrm>
                        <a:off x="5929313" y="2189163"/>
                        <a:ext cx="107950" cy="142875"/>
                      </a:xfrm>
                      <a:prstGeom prst="rect">
                        <a:avLst/>
                      </a:prstGeom>
                      <a:noFill/>
                      <a:ln w="38100">
                        <a:noFill/>
                        <a:miter/>
                      </a:ln>
                    </p:spPr>
                  </p:pic>
                </p:oleObj>
              </mc:Fallback>
            </mc:AlternateContent>
          </a:graphicData>
        </a:graphic>
      </p:graphicFrame>
      <p:graphicFrame>
        <p:nvGraphicFramePr>
          <p:cNvPr id="2099" name="Object 176"/>
          <p:cNvGraphicFramePr>
            <a:graphicFrameLocks noChangeAspect="1"/>
          </p:cNvGraphicFramePr>
          <p:nvPr/>
        </p:nvGraphicFramePr>
        <p:xfrm>
          <a:off x="5857875" y="2570163"/>
          <a:ext cx="107950" cy="142875"/>
        </p:xfrm>
        <a:graphic>
          <a:graphicData uri="http://schemas.openxmlformats.org/presentationml/2006/ole">
            <mc:AlternateContent xmlns:mc="http://schemas.openxmlformats.org/markup-compatibility/2006">
              <mc:Choice xmlns:v="urn:schemas-microsoft-com:vml" Requires="v">
                <p:oleObj spid="_x0000_s3152" name="" r:id="rId56" imgW="482600" imgH="482600" progId="ChemDraw.Document.6.0">
                  <p:embed/>
                </p:oleObj>
              </mc:Choice>
              <mc:Fallback>
                <p:oleObj name="" r:id="rId56" imgW="482600" imgH="482600" progId="ChemDraw.Document.6.0">
                  <p:embed/>
                  <p:pic>
                    <p:nvPicPr>
                      <p:cNvPr id="0" name="图片 3151"/>
                      <p:cNvPicPr/>
                      <p:nvPr/>
                    </p:nvPicPr>
                    <p:blipFill>
                      <a:blip r:embed="rId9"/>
                      <a:stretch>
                        <a:fillRect/>
                      </a:stretch>
                    </p:blipFill>
                    <p:spPr>
                      <a:xfrm>
                        <a:off x="5857875" y="2570163"/>
                        <a:ext cx="107950" cy="142875"/>
                      </a:xfrm>
                      <a:prstGeom prst="rect">
                        <a:avLst/>
                      </a:prstGeom>
                      <a:noFill/>
                      <a:ln w="38100">
                        <a:noFill/>
                        <a:miter/>
                      </a:ln>
                    </p:spPr>
                  </p:pic>
                </p:oleObj>
              </mc:Fallback>
            </mc:AlternateContent>
          </a:graphicData>
        </a:graphic>
      </p:graphicFrame>
      <p:graphicFrame>
        <p:nvGraphicFramePr>
          <p:cNvPr id="2100" name="Object 177"/>
          <p:cNvGraphicFramePr>
            <a:graphicFrameLocks noChangeAspect="1"/>
          </p:cNvGraphicFramePr>
          <p:nvPr/>
        </p:nvGraphicFramePr>
        <p:xfrm>
          <a:off x="6643688" y="2093913"/>
          <a:ext cx="107950" cy="142875"/>
        </p:xfrm>
        <a:graphic>
          <a:graphicData uri="http://schemas.openxmlformats.org/presentationml/2006/ole">
            <mc:AlternateContent xmlns:mc="http://schemas.openxmlformats.org/markup-compatibility/2006">
              <mc:Choice xmlns:v="urn:schemas-microsoft-com:vml" Requires="v">
                <p:oleObj spid="_x0000_s3147" name="" r:id="rId57" imgW="482600" imgH="482600" progId="ChemDraw.Document.6.0">
                  <p:embed/>
                </p:oleObj>
              </mc:Choice>
              <mc:Fallback>
                <p:oleObj name="" r:id="rId57" imgW="482600" imgH="482600" progId="ChemDraw.Document.6.0">
                  <p:embed/>
                  <p:pic>
                    <p:nvPicPr>
                      <p:cNvPr id="0" name="图片 3146"/>
                      <p:cNvPicPr/>
                      <p:nvPr/>
                    </p:nvPicPr>
                    <p:blipFill>
                      <a:blip r:embed="rId9"/>
                      <a:stretch>
                        <a:fillRect/>
                      </a:stretch>
                    </p:blipFill>
                    <p:spPr>
                      <a:xfrm>
                        <a:off x="6643688" y="2093913"/>
                        <a:ext cx="107950" cy="142875"/>
                      </a:xfrm>
                      <a:prstGeom prst="rect">
                        <a:avLst/>
                      </a:prstGeom>
                      <a:noFill/>
                      <a:ln w="38100">
                        <a:noFill/>
                        <a:miter/>
                      </a:ln>
                    </p:spPr>
                  </p:pic>
                </p:oleObj>
              </mc:Fallback>
            </mc:AlternateContent>
          </a:graphicData>
        </a:graphic>
      </p:graphicFrame>
      <p:graphicFrame>
        <p:nvGraphicFramePr>
          <p:cNvPr id="2101" name="Object 178"/>
          <p:cNvGraphicFramePr>
            <a:graphicFrameLocks noChangeAspect="1"/>
          </p:cNvGraphicFramePr>
          <p:nvPr/>
        </p:nvGraphicFramePr>
        <p:xfrm>
          <a:off x="5572125" y="2189163"/>
          <a:ext cx="107950" cy="142875"/>
        </p:xfrm>
        <a:graphic>
          <a:graphicData uri="http://schemas.openxmlformats.org/presentationml/2006/ole">
            <mc:AlternateContent xmlns:mc="http://schemas.openxmlformats.org/markup-compatibility/2006">
              <mc:Choice xmlns:v="urn:schemas-microsoft-com:vml" Requires="v">
                <p:oleObj spid="_x0000_s3166" name="" r:id="rId58" imgW="482600" imgH="482600" progId="ChemDraw.Document.6.0">
                  <p:embed/>
                </p:oleObj>
              </mc:Choice>
              <mc:Fallback>
                <p:oleObj name="" r:id="rId58" imgW="482600" imgH="482600" progId="ChemDraw.Document.6.0">
                  <p:embed/>
                  <p:pic>
                    <p:nvPicPr>
                      <p:cNvPr id="0" name="图片 3165"/>
                      <p:cNvPicPr/>
                      <p:nvPr/>
                    </p:nvPicPr>
                    <p:blipFill>
                      <a:blip r:embed="rId9"/>
                      <a:stretch>
                        <a:fillRect/>
                      </a:stretch>
                    </p:blipFill>
                    <p:spPr>
                      <a:xfrm>
                        <a:off x="5572125" y="2189163"/>
                        <a:ext cx="107950" cy="142875"/>
                      </a:xfrm>
                      <a:prstGeom prst="rect">
                        <a:avLst/>
                      </a:prstGeom>
                      <a:noFill/>
                      <a:ln w="38100">
                        <a:noFill/>
                        <a:miter/>
                      </a:ln>
                    </p:spPr>
                  </p:pic>
                </p:oleObj>
              </mc:Fallback>
            </mc:AlternateContent>
          </a:graphicData>
        </a:graphic>
      </p:graphicFrame>
      <p:graphicFrame>
        <p:nvGraphicFramePr>
          <p:cNvPr id="2102" name="Object 179"/>
          <p:cNvGraphicFramePr>
            <a:graphicFrameLocks noChangeAspect="1"/>
          </p:cNvGraphicFramePr>
          <p:nvPr/>
        </p:nvGraphicFramePr>
        <p:xfrm>
          <a:off x="6286500" y="2189163"/>
          <a:ext cx="107950" cy="142875"/>
        </p:xfrm>
        <a:graphic>
          <a:graphicData uri="http://schemas.openxmlformats.org/presentationml/2006/ole">
            <mc:AlternateContent xmlns:mc="http://schemas.openxmlformats.org/markup-compatibility/2006">
              <mc:Choice xmlns:v="urn:schemas-microsoft-com:vml" Requires="v">
                <p:oleObj spid="_x0000_s3161" name="" r:id="rId59" imgW="482600" imgH="482600" progId="ChemDraw.Document.6.0">
                  <p:embed/>
                </p:oleObj>
              </mc:Choice>
              <mc:Fallback>
                <p:oleObj name="" r:id="rId59" imgW="482600" imgH="482600" progId="ChemDraw.Document.6.0">
                  <p:embed/>
                  <p:pic>
                    <p:nvPicPr>
                      <p:cNvPr id="0" name="图片 3160"/>
                      <p:cNvPicPr/>
                      <p:nvPr/>
                    </p:nvPicPr>
                    <p:blipFill>
                      <a:blip r:embed="rId9"/>
                      <a:stretch>
                        <a:fillRect/>
                      </a:stretch>
                    </p:blipFill>
                    <p:spPr>
                      <a:xfrm>
                        <a:off x="6286500" y="2189163"/>
                        <a:ext cx="107950" cy="142875"/>
                      </a:xfrm>
                      <a:prstGeom prst="rect">
                        <a:avLst/>
                      </a:prstGeom>
                      <a:noFill/>
                      <a:ln w="38100">
                        <a:noFill/>
                        <a:miter/>
                      </a:ln>
                    </p:spPr>
                  </p:pic>
                </p:oleObj>
              </mc:Fallback>
            </mc:AlternateContent>
          </a:graphicData>
        </a:graphic>
      </p:graphicFrame>
      <p:graphicFrame>
        <p:nvGraphicFramePr>
          <p:cNvPr id="2103" name="Object 180"/>
          <p:cNvGraphicFramePr>
            <a:graphicFrameLocks noChangeAspect="1"/>
          </p:cNvGraphicFramePr>
          <p:nvPr/>
        </p:nvGraphicFramePr>
        <p:xfrm>
          <a:off x="6715125" y="2760663"/>
          <a:ext cx="107950" cy="142875"/>
        </p:xfrm>
        <a:graphic>
          <a:graphicData uri="http://schemas.openxmlformats.org/presentationml/2006/ole">
            <mc:AlternateContent xmlns:mc="http://schemas.openxmlformats.org/markup-compatibility/2006">
              <mc:Choice xmlns:v="urn:schemas-microsoft-com:vml" Requires="v">
                <p:oleObj spid="_x0000_s3149" name="" r:id="rId60" imgW="482600" imgH="482600" progId="ChemDraw.Document.6.0">
                  <p:embed/>
                </p:oleObj>
              </mc:Choice>
              <mc:Fallback>
                <p:oleObj name="" r:id="rId60" imgW="482600" imgH="482600" progId="ChemDraw.Document.6.0">
                  <p:embed/>
                  <p:pic>
                    <p:nvPicPr>
                      <p:cNvPr id="0" name="图片 3148"/>
                      <p:cNvPicPr/>
                      <p:nvPr/>
                    </p:nvPicPr>
                    <p:blipFill>
                      <a:blip r:embed="rId9"/>
                      <a:stretch>
                        <a:fillRect/>
                      </a:stretch>
                    </p:blipFill>
                    <p:spPr>
                      <a:xfrm>
                        <a:off x="6715125" y="2760663"/>
                        <a:ext cx="107950" cy="142875"/>
                      </a:xfrm>
                      <a:prstGeom prst="rect">
                        <a:avLst/>
                      </a:prstGeom>
                      <a:noFill/>
                      <a:ln w="38100">
                        <a:noFill/>
                        <a:miter/>
                      </a:ln>
                    </p:spPr>
                  </p:pic>
                </p:oleObj>
              </mc:Fallback>
            </mc:AlternateContent>
          </a:graphicData>
        </a:graphic>
      </p:graphicFrame>
      <p:graphicFrame>
        <p:nvGraphicFramePr>
          <p:cNvPr id="2104" name="Object 56"/>
          <p:cNvGraphicFramePr>
            <a:graphicFrameLocks noChangeAspect="1"/>
          </p:cNvGraphicFramePr>
          <p:nvPr/>
        </p:nvGraphicFramePr>
        <p:xfrm>
          <a:off x="5572125" y="3141663"/>
          <a:ext cx="107950" cy="142875"/>
        </p:xfrm>
        <a:graphic>
          <a:graphicData uri="http://schemas.openxmlformats.org/presentationml/2006/ole">
            <mc:AlternateContent xmlns:mc="http://schemas.openxmlformats.org/markup-compatibility/2006">
              <mc:Choice xmlns:v="urn:schemas-microsoft-com:vml" Requires="v">
                <p:oleObj spid="_x0000_s3167" name="" r:id="rId61" imgW="482600" imgH="482600" progId="ChemDraw.Document.6.0">
                  <p:embed/>
                </p:oleObj>
              </mc:Choice>
              <mc:Fallback>
                <p:oleObj name="" r:id="rId61" imgW="482600" imgH="482600" progId="ChemDraw.Document.6.0">
                  <p:embed/>
                  <p:pic>
                    <p:nvPicPr>
                      <p:cNvPr id="0" name="图片 3166"/>
                      <p:cNvPicPr/>
                      <p:nvPr/>
                    </p:nvPicPr>
                    <p:blipFill>
                      <a:blip r:embed="rId9"/>
                      <a:stretch>
                        <a:fillRect/>
                      </a:stretch>
                    </p:blipFill>
                    <p:spPr>
                      <a:xfrm>
                        <a:off x="5572125" y="3141663"/>
                        <a:ext cx="107950" cy="142875"/>
                      </a:xfrm>
                      <a:prstGeom prst="rect">
                        <a:avLst/>
                      </a:prstGeom>
                      <a:noFill/>
                      <a:ln w="38100">
                        <a:noFill/>
                        <a:miter/>
                      </a:ln>
                    </p:spPr>
                  </p:pic>
                </p:oleObj>
              </mc:Fallback>
            </mc:AlternateContent>
          </a:graphicData>
        </a:graphic>
      </p:graphicFrame>
      <p:graphicFrame>
        <p:nvGraphicFramePr>
          <p:cNvPr id="2105" name="Object 182"/>
          <p:cNvGraphicFramePr>
            <a:graphicFrameLocks noChangeAspect="1"/>
          </p:cNvGraphicFramePr>
          <p:nvPr/>
        </p:nvGraphicFramePr>
        <p:xfrm>
          <a:off x="6072188" y="3427413"/>
          <a:ext cx="107950" cy="142875"/>
        </p:xfrm>
        <a:graphic>
          <a:graphicData uri="http://schemas.openxmlformats.org/presentationml/2006/ole">
            <mc:AlternateContent xmlns:mc="http://schemas.openxmlformats.org/markup-compatibility/2006">
              <mc:Choice xmlns:v="urn:schemas-microsoft-com:vml" Requires="v">
                <p:oleObj spid="_x0000_s3158" name="" r:id="rId62" imgW="482600" imgH="482600" progId="ChemDraw.Document.6.0">
                  <p:embed/>
                </p:oleObj>
              </mc:Choice>
              <mc:Fallback>
                <p:oleObj name="" r:id="rId62" imgW="482600" imgH="482600" progId="ChemDraw.Document.6.0">
                  <p:embed/>
                  <p:pic>
                    <p:nvPicPr>
                      <p:cNvPr id="0" name="图片 3157"/>
                      <p:cNvPicPr/>
                      <p:nvPr/>
                    </p:nvPicPr>
                    <p:blipFill>
                      <a:blip r:embed="rId9"/>
                      <a:stretch>
                        <a:fillRect/>
                      </a:stretch>
                    </p:blipFill>
                    <p:spPr>
                      <a:xfrm>
                        <a:off x="6072188" y="3427413"/>
                        <a:ext cx="107950" cy="142875"/>
                      </a:xfrm>
                      <a:prstGeom prst="rect">
                        <a:avLst/>
                      </a:prstGeom>
                      <a:noFill/>
                      <a:ln w="38100">
                        <a:noFill/>
                        <a:miter/>
                      </a:ln>
                    </p:spPr>
                  </p:pic>
                </p:oleObj>
              </mc:Fallback>
            </mc:AlternateContent>
          </a:graphicData>
        </a:graphic>
      </p:graphicFrame>
      <p:graphicFrame>
        <p:nvGraphicFramePr>
          <p:cNvPr id="2106" name="Object 183"/>
          <p:cNvGraphicFramePr>
            <a:graphicFrameLocks noChangeAspect="1"/>
          </p:cNvGraphicFramePr>
          <p:nvPr/>
        </p:nvGraphicFramePr>
        <p:xfrm>
          <a:off x="5929313" y="3046413"/>
          <a:ext cx="107950" cy="142875"/>
        </p:xfrm>
        <a:graphic>
          <a:graphicData uri="http://schemas.openxmlformats.org/presentationml/2006/ole">
            <mc:AlternateContent xmlns:mc="http://schemas.openxmlformats.org/markup-compatibility/2006">
              <mc:Choice xmlns:v="urn:schemas-microsoft-com:vml" Requires="v">
                <p:oleObj spid="_x0000_s3150" name="" r:id="rId63" imgW="482600" imgH="482600" progId="ChemDraw.Document.6.0">
                  <p:embed/>
                </p:oleObj>
              </mc:Choice>
              <mc:Fallback>
                <p:oleObj name="" r:id="rId63" imgW="482600" imgH="482600" progId="ChemDraw.Document.6.0">
                  <p:embed/>
                  <p:pic>
                    <p:nvPicPr>
                      <p:cNvPr id="0" name="图片 3149"/>
                      <p:cNvPicPr/>
                      <p:nvPr/>
                    </p:nvPicPr>
                    <p:blipFill>
                      <a:blip r:embed="rId9"/>
                      <a:stretch>
                        <a:fillRect/>
                      </a:stretch>
                    </p:blipFill>
                    <p:spPr>
                      <a:xfrm>
                        <a:off x="5929313" y="3046413"/>
                        <a:ext cx="107950" cy="142875"/>
                      </a:xfrm>
                      <a:prstGeom prst="rect">
                        <a:avLst/>
                      </a:prstGeom>
                      <a:noFill/>
                      <a:ln w="38100">
                        <a:noFill/>
                        <a:miter/>
                      </a:ln>
                    </p:spPr>
                  </p:pic>
                </p:oleObj>
              </mc:Fallback>
            </mc:AlternateContent>
          </a:graphicData>
        </a:graphic>
      </p:graphicFrame>
      <p:graphicFrame>
        <p:nvGraphicFramePr>
          <p:cNvPr id="2107" name="Object 59"/>
          <p:cNvGraphicFramePr>
            <a:graphicFrameLocks noChangeAspect="1"/>
          </p:cNvGraphicFramePr>
          <p:nvPr/>
        </p:nvGraphicFramePr>
        <p:xfrm>
          <a:off x="6572250" y="2474913"/>
          <a:ext cx="107950" cy="142875"/>
        </p:xfrm>
        <a:graphic>
          <a:graphicData uri="http://schemas.openxmlformats.org/presentationml/2006/ole">
            <mc:AlternateContent xmlns:mc="http://schemas.openxmlformats.org/markup-compatibility/2006">
              <mc:Choice xmlns:v="urn:schemas-microsoft-com:vml" Requires="v">
                <p:oleObj spid="_x0000_s3148" name="" r:id="rId64" imgW="482600" imgH="482600" progId="ChemDraw.Document.6.0">
                  <p:embed/>
                </p:oleObj>
              </mc:Choice>
              <mc:Fallback>
                <p:oleObj name="" r:id="rId64" imgW="482600" imgH="482600" progId="ChemDraw.Document.6.0">
                  <p:embed/>
                  <p:pic>
                    <p:nvPicPr>
                      <p:cNvPr id="0" name="图片 3147"/>
                      <p:cNvPicPr/>
                      <p:nvPr/>
                    </p:nvPicPr>
                    <p:blipFill>
                      <a:blip r:embed="rId9"/>
                      <a:stretch>
                        <a:fillRect/>
                      </a:stretch>
                    </p:blipFill>
                    <p:spPr>
                      <a:xfrm>
                        <a:off x="6572250" y="2474913"/>
                        <a:ext cx="107950" cy="142875"/>
                      </a:xfrm>
                      <a:prstGeom prst="rect">
                        <a:avLst/>
                      </a:prstGeom>
                      <a:noFill/>
                      <a:ln w="38100">
                        <a:noFill/>
                        <a:miter/>
                      </a:ln>
                    </p:spPr>
                  </p:pic>
                </p:oleObj>
              </mc:Fallback>
            </mc:AlternateContent>
          </a:graphicData>
        </a:graphic>
      </p:graphicFrame>
      <p:graphicFrame>
        <p:nvGraphicFramePr>
          <p:cNvPr id="20546" name="Object 185"/>
          <p:cNvGraphicFramePr>
            <a:graphicFrameLocks noChangeAspect="1"/>
          </p:cNvGraphicFramePr>
          <p:nvPr/>
        </p:nvGraphicFramePr>
        <p:xfrm>
          <a:off x="5572125" y="3522663"/>
          <a:ext cx="107950" cy="142875"/>
        </p:xfrm>
        <a:graphic>
          <a:graphicData uri="http://schemas.openxmlformats.org/presentationml/2006/ole">
            <mc:AlternateContent xmlns:mc="http://schemas.openxmlformats.org/markup-compatibility/2006">
              <mc:Choice xmlns:v="urn:schemas-microsoft-com:vml" Requires="v">
                <p:oleObj spid="_x0000_s3156" name="" r:id="rId65" imgW="482600" imgH="482600" progId="ChemDraw.Document.6.0">
                  <p:embed/>
                </p:oleObj>
              </mc:Choice>
              <mc:Fallback>
                <p:oleObj name="" r:id="rId65" imgW="482600" imgH="482600" progId="ChemDraw.Document.6.0">
                  <p:embed/>
                  <p:pic>
                    <p:nvPicPr>
                      <p:cNvPr id="0" name="图片 3155"/>
                      <p:cNvPicPr/>
                      <p:nvPr/>
                    </p:nvPicPr>
                    <p:blipFill>
                      <a:blip r:embed="rId9"/>
                      <a:stretch>
                        <a:fillRect/>
                      </a:stretch>
                    </p:blipFill>
                    <p:spPr>
                      <a:xfrm>
                        <a:off x="5572125" y="3522663"/>
                        <a:ext cx="107950" cy="142875"/>
                      </a:xfrm>
                      <a:prstGeom prst="rect">
                        <a:avLst/>
                      </a:prstGeom>
                      <a:noFill/>
                      <a:ln w="38100">
                        <a:noFill/>
                        <a:miter/>
                      </a:ln>
                    </p:spPr>
                  </p:pic>
                </p:oleObj>
              </mc:Fallback>
            </mc:AlternateContent>
          </a:graphicData>
        </a:graphic>
      </p:graphicFrame>
      <p:graphicFrame>
        <p:nvGraphicFramePr>
          <p:cNvPr id="2109" name="Object 186"/>
          <p:cNvGraphicFramePr>
            <a:graphicFrameLocks noChangeAspect="1"/>
          </p:cNvGraphicFramePr>
          <p:nvPr/>
        </p:nvGraphicFramePr>
        <p:xfrm>
          <a:off x="6286500" y="2570163"/>
          <a:ext cx="107950" cy="142875"/>
        </p:xfrm>
        <a:graphic>
          <a:graphicData uri="http://schemas.openxmlformats.org/presentationml/2006/ole">
            <mc:AlternateContent xmlns:mc="http://schemas.openxmlformats.org/markup-compatibility/2006">
              <mc:Choice xmlns:v="urn:schemas-microsoft-com:vml" Requires="v">
                <p:oleObj spid="_x0000_s3154" name="" r:id="rId66" imgW="482600" imgH="482600" progId="ChemDraw.Document.6.0">
                  <p:embed/>
                </p:oleObj>
              </mc:Choice>
              <mc:Fallback>
                <p:oleObj name="" r:id="rId66" imgW="482600" imgH="482600" progId="ChemDraw.Document.6.0">
                  <p:embed/>
                  <p:pic>
                    <p:nvPicPr>
                      <p:cNvPr id="0" name="图片 3153"/>
                      <p:cNvPicPr/>
                      <p:nvPr/>
                    </p:nvPicPr>
                    <p:blipFill>
                      <a:blip r:embed="rId9"/>
                      <a:stretch>
                        <a:fillRect/>
                      </a:stretch>
                    </p:blipFill>
                    <p:spPr>
                      <a:xfrm>
                        <a:off x="6286500" y="2570163"/>
                        <a:ext cx="107950" cy="142875"/>
                      </a:xfrm>
                      <a:prstGeom prst="rect">
                        <a:avLst/>
                      </a:prstGeom>
                      <a:noFill/>
                      <a:ln w="38100">
                        <a:noFill/>
                        <a:miter/>
                      </a:ln>
                    </p:spPr>
                  </p:pic>
                </p:oleObj>
              </mc:Fallback>
            </mc:AlternateContent>
          </a:graphicData>
        </a:graphic>
      </p:graphicFrame>
      <p:graphicFrame>
        <p:nvGraphicFramePr>
          <p:cNvPr id="38076" name="Object 188"/>
          <p:cNvGraphicFramePr>
            <a:graphicFrameLocks noChangeAspect="1"/>
          </p:cNvGraphicFramePr>
          <p:nvPr/>
        </p:nvGraphicFramePr>
        <p:xfrm>
          <a:off x="5429250" y="4094163"/>
          <a:ext cx="107950" cy="142875"/>
        </p:xfrm>
        <a:graphic>
          <a:graphicData uri="http://schemas.openxmlformats.org/presentationml/2006/ole">
            <mc:AlternateContent xmlns:mc="http://schemas.openxmlformats.org/markup-compatibility/2006">
              <mc:Choice xmlns:v="urn:schemas-microsoft-com:vml" Requires="v">
                <p:oleObj spid="_x0000_s3163" name="" r:id="rId67" imgW="482600" imgH="482600" progId="ChemDraw.Document.6.0">
                  <p:embed/>
                </p:oleObj>
              </mc:Choice>
              <mc:Fallback>
                <p:oleObj name="" r:id="rId67" imgW="482600" imgH="482600" progId="ChemDraw.Document.6.0">
                  <p:embed/>
                  <p:pic>
                    <p:nvPicPr>
                      <p:cNvPr id="0" name="图片 3162"/>
                      <p:cNvPicPr/>
                      <p:nvPr/>
                    </p:nvPicPr>
                    <p:blipFill>
                      <a:blip r:embed="rId9"/>
                      <a:stretch>
                        <a:fillRect/>
                      </a:stretch>
                    </p:blipFill>
                    <p:spPr>
                      <a:xfrm>
                        <a:off x="5429250" y="4094163"/>
                        <a:ext cx="107950" cy="142875"/>
                      </a:xfrm>
                      <a:prstGeom prst="rect">
                        <a:avLst/>
                      </a:prstGeom>
                      <a:noFill/>
                      <a:ln w="38100">
                        <a:noFill/>
                        <a:miter/>
                      </a:ln>
                    </p:spPr>
                  </p:pic>
                </p:oleObj>
              </mc:Fallback>
            </mc:AlternateContent>
          </a:graphicData>
        </a:graphic>
      </p:graphicFrame>
      <p:graphicFrame>
        <p:nvGraphicFramePr>
          <p:cNvPr id="38077" name="Object 189"/>
          <p:cNvGraphicFramePr>
            <a:graphicFrameLocks noChangeAspect="1"/>
          </p:cNvGraphicFramePr>
          <p:nvPr/>
        </p:nvGraphicFramePr>
        <p:xfrm>
          <a:off x="5572125" y="3522663"/>
          <a:ext cx="107950" cy="142875"/>
        </p:xfrm>
        <a:graphic>
          <a:graphicData uri="http://schemas.openxmlformats.org/presentationml/2006/ole">
            <mc:AlternateContent xmlns:mc="http://schemas.openxmlformats.org/markup-compatibility/2006">
              <mc:Choice xmlns:v="urn:schemas-microsoft-com:vml" Requires="v">
                <p:oleObj spid="_x0000_s3159" name="" r:id="rId68" imgW="482600" imgH="482600" progId="ChemDraw.Document.6.0">
                  <p:embed/>
                </p:oleObj>
              </mc:Choice>
              <mc:Fallback>
                <p:oleObj name="" r:id="rId68" imgW="482600" imgH="482600" progId="ChemDraw.Document.6.0">
                  <p:embed/>
                  <p:pic>
                    <p:nvPicPr>
                      <p:cNvPr id="0" name="图片 3158"/>
                      <p:cNvPicPr/>
                      <p:nvPr/>
                    </p:nvPicPr>
                    <p:blipFill>
                      <a:blip r:embed="rId9"/>
                      <a:stretch>
                        <a:fillRect/>
                      </a:stretch>
                    </p:blipFill>
                    <p:spPr>
                      <a:xfrm>
                        <a:off x="5572125" y="3522663"/>
                        <a:ext cx="107950" cy="142875"/>
                      </a:xfrm>
                      <a:prstGeom prst="rect">
                        <a:avLst/>
                      </a:prstGeom>
                      <a:noFill/>
                      <a:ln w="38100">
                        <a:noFill/>
                        <a:miter/>
                      </a:ln>
                    </p:spPr>
                  </p:pic>
                </p:oleObj>
              </mc:Fallback>
            </mc:AlternateContent>
          </a:graphicData>
        </a:graphic>
      </p:graphicFrame>
      <p:graphicFrame>
        <p:nvGraphicFramePr>
          <p:cNvPr id="20550" name="Object 190"/>
          <p:cNvGraphicFramePr>
            <a:graphicFrameLocks noChangeAspect="1"/>
          </p:cNvGraphicFramePr>
          <p:nvPr/>
        </p:nvGraphicFramePr>
        <p:xfrm>
          <a:off x="6605588" y="4056063"/>
          <a:ext cx="107950" cy="142875"/>
        </p:xfrm>
        <a:graphic>
          <a:graphicData uri="http://schemas.openxmlformats.org/presentationml/2006/ole">
            <mc:AlternateContent xmlns:mc="http://schemas.openxmlformats.org/markup-compatibility/2006">
              <mc:Choice xmlns:v="urn:schemas-microsoft-com:vml" Requires="v">
                <p:oleObj spid="_x0000_s3164" name="" r:id="rId69" imgW="482600" imgH="482600" progId="ChemDraw.Document.6.0">
                  <p:embed/>
                </p:oleObj>
              </mc:Choice>
              <mc:Fallback>
                <p:oleObj name="" r:id="rId69" imgW="482600" imgH="482600" progId="ChemDraw.Document.6.0">
                  <p:embed/>
                  <p:pic>
                    <p:nvPicPr>
                      <p:cNvPr id="0" name="图片 3163"/>
                      <p:cNvPicPr/>
                      <p:nvPr/>
                    </p:nvPicPr>
                    <p:blipFill>
                      <a:blip r:embed="rId9"/>
                      <a:stretch>
                        <a:fillRect/>
                      </a:stretch>
                    </p:blipFill>
                    <p:spPr>
                      <a:xfrm>
                        <a:off x="6605588" y="4056063"/>
                        <a:ext cx="107950" cy="142875"/>
                      </a:xfrm>
                      <a:prstGeom prst="rect">
                        <a:avLst/>
                      </a:prstGeom>
                      <a:noFill/>
                      <a:ln w="38100">
                        <a:noFill/>
                        <a:miter/>
                      </a:ln>
                    </p:spPr>
                  </p:pic>
                </p:oleObj>
              </mc:Fallback>
            </mc:AlternateContent>
          </a:graphicData>
        </a:graphic>
      </p:graphicFrame>
      <p:graphicFrame>
        <p:nvGraphicFramePr>
          <p:cNvPr id="38082" name="Object 194"/>
          <p:cNvGraphicFramePr>
            <a:graphicFrameLocks noChangeAspect="1"/>
          </p:cNvGraphicFramePr>
          <p:nvPr/>
        </p:nvGraphicFramePr>
        <p:xfrm>
          <a:off x="5730875" y="4094163"/>
          <a:ext cx="107950" cy="142875"/>
        </p:xfrm>
        <a:graphic>
          <a:graphicData uri="http://schemas.openxmlformats.org/presentationml/2006/ole">
            <mc:AlternateContent xmlns:mc="http://schemas.openxmlformats.org/markup-compatibility/2006">
              <mc:Choice xmlns:v="urn:schemas-microsoft-com:vml" Requires="v">
                <p:oleObj spid="_x0000_s3151" name="" r:id="rId70" imgW="482600" imgH="482600" progId="ChemDraw.Document.6.0">
                  <p:embed/>
                </p:oleObj>
              </mc:Choice>
              <mc:Fallback>
                <p:oleObj name="" r:id="rId70" imgW="482600" imgH="482600" progId="ChemDraw.Document.6.0">
                  <p:embed/>
                  <p:pic>
                    <p:nvPicPr>
                      <p:cNvPr id="0" name="图片 3150"/>
                      <p:cNvPicPr/>
                      <p:nvPr/>
                    </p:nvPicPr>
                    <p:blipFill>
                      <a:blip r:embed="rId9"/>
                      <a:stretch>
                        <a:fillRect/>
                      </a:stretch>
                    </p:blipFill>
                    <p:spPr>
                      <a:xfrm>
                        <a:off x="5730875" y="4094163"/>
                        <a:ext cx="107950" cy="142875"/>
                      </a:xfrm>
                      <a:prstGeom prst="rect">
                        <a:avLst/>
                      </a:prstGeom>
                      <a:noFill/>
                      <a:ln w="38100">
                        <a:noFill/>
                        <a:miter/>
                      </a:ln>
                    </p:spPr>
                  </p:pic>
                </p:oleObj>
              </mc:Fallback>
            </mc:AlternateContent>
          </a:graphicData>
        </a:graphic>
      </p:graphicFrame>
      <p:graphicFrame>
        <p:nvGraphicFramePr>
          <p:cNvPr id="38083" name="Object 195"/>
          <p:cNvGraphicFramePr>
            <a:graphicFrameLocks noChangeAspect="1"/>
          </p:cNvGraphicFramePr>
          <p:nvPr/>
        </p:nvGraphicFramePr>
        <p:xfrm>
          <a:off x="6216650" y="4094163"/>
          <a:ext cx="107950" cy="142875"/>
        </p:xfrm>
        <a:graphic>
          <a:graphicData uri="http://schemas.openxmlformats.org/presentationml/2006/ole">
            <mc:AlternateContent xmlns:mc="http://schemas.openxmlformats.org/markup-compatibility/2006">
              <mc:Choice xmlns:v="urn:schemas-microsoft-com:vml" Requires="v">
                <p:oleObj spid="_x0000_s3155" name="" r:id="rId71" imgW="482600" imgH="482600" progId="ChemDraw.Document.6.0">
                  <p:embed/>
                </p:oleObj>
              </mc:Choice>
              <mc:Fallback>
                <p:oleObj name="" r:id="rId71" imgW="482600" imgH="482600" progId="ChemDraw.Document.6.0">
                  <p:embed/>
                  <p:pic>
                    <p:nvPicPr>
                      <p:cNvPr id="0" name="图片 3154"/>
                      <p:cNvPicPr/>
                      <p:nvPr/>
                    </p:nvPicPr>
                    <p:blipFill>
                      <a:blip r:embed="rId9"/>
                      <a:stretch>
                        <a:fillRect/>
                      </a:stretch>
                    </p:blipFill>
                    <p:spPr>
                      <a:xfrm>
                        <a:off x="6216650" y="4094163"/>
                        <a:ext cx="107950" cy="142875"/>
                      </a:xfrm>
                      <a:prstGeom prst="rect">
                        <a:avLst/>
                      </a:prstGeom>
                      <a:noFill/>
                      <a:ln w="38100">
                        <a:noFill/>
                        <a:miter/>
                      </a:ln>
                    </p:spPr>
                  </p:pic>
                </p:oleObj>
              </mc:Fallback>
            </mc:AlternateContent>
          </a:graphicData>
        </a:graphic>
      </p:graphicFrame>
      <p:graphicFrame>
        <p:nvGraphicFramePr>
          <p:cNvPr id="38084" name="Object 196"/>
          <p:cNvGraphicFramePr>
            <a:graphicFrameLocks noChangeAspect="1"/>
          </p:cNvGraphicFramePr>
          <p:nvPr/>
        </p:nvGraphicFramePr>
        <p:xfrm>
          <a:off x="6607175" y="4056063"/>
          <a:ext cx="107950" cy="142875"/>
        </p:xfrm>
        <a:graphic>
          <a:graphicData uri="http://schemas.openxmlformats.org/presentationml/2006/ole">
            <mc:AlternateContent xmlns:mc="http://schemas.openxmlformats.org/markup-compatibility/2006">
              <mc:Choice xmlns:v="urn:schemas-microsoft-com:vml" Requires="v">
                <p:oleObj spid="_x0000_s3146" name="" r:id="rId72" imgW="482600" imgH="482600" progId="ChemDraw.Document.6.0">
                  <p:embed/>
                </p:oleObj>
              </mc:Choice>
              <mc:Fallback>
                <p:oleObj name="" r:id="rId72" imgW="482600" imgH="482600" progId="ChemDraw.Document.6.0">
                  <p:embed/>
                  <p:pic>
                    <p:nvPicPr>
                      <p:cNvPr id="0" name="图片 3145"/>
                      <p:cNvPicPr/>
                      <p:nvPr/>
                    </p:nvPicPr>
                    <p:blipFill>
                      <a:blip r:embed="rId9"/>
                      <a:stretch>
                        <a:fillRect/>
                      </a:stretch>
                    </p:blipFill>
                    <p:spPr>
                      <a:xfrm>
                        <a:off x="6607175" y="4056063"/>
                        <a:ext cx="107950" cy="142875"/>
                      </a:xfrm>
                      <a:prstGeom prst="rect">
                        <a:avLst/>
                      </a:prstGeom>
                      <a:noFill/>
                      <a:ln w="38100">
                        <a:noFill/>
                        <a:miter/>
                      </a:ln>
                    </p:spPr>
                  </p:pic>
                </p:oleObj>
              </mc:Fallback>
            </mc:AlternateContent>
          </a:graphicData>
        </a:graphic>
      </p:graphicFrame>
      <p:graphicFrame>
        <p:nvGraphicFramePr>
          <p:cNvPr id="240" name="Object 68"/>
          <p:cNvGraphicFramePr>
            <a:graphicFrameLocks noChangeAspect="1"/>
          </p:cNvGraphicFramePr>
          <p:nvPr/>
        </p:nvGraphicFramePr>
        <p:xfrm>
          <a:off x="5857875" y="3713163"/>
          <a:ext cx="107950" cy="142875"/>
        </p:xfrm>
        <a:graphic>
          <a:graphicData uri="http://schemas.openxmlformats.org/presentationml/2006/ole">
            <mc:AlternateContent xmlns:mc="http://schemas.openxmlformats.org/markup-compatibility/2006">
              <mc:Choice xmlns:v="urn:schemas-microsoft-com:vml" Requires="v">
                <p:oleObj spid="_x0000_s3157" name="" r:id="rId73" imgW="482600" imgH="482600" progId="ChemDraw.Document.6.0">
                  <p:embed/>
                </p:oleObj>
              </mc:Choice>
              <mc:Fallback>
                <p:oleObj name="" r:id="rId73" imgW="482600" imgH="482600" progId="ChemDraw.Document.6.0">
                  <p:embed/>
                  <p:pic>
                    <p:nvPicPr>
                      <p:cNvPr id="0" name="图片 3156"/>
                      <p:cNvPicPr/>
                      <p:nvPr/>
                    </p:nvPicPr>
                    <p:blipFill>
                      <a:blip r:embed="rId9"/>
                      <a:stretch>
                        <a:fillRect/>
                      </a:stretch>
                    </p:blipFill>
                    <p:spPr>
                      <a:xfrm>
                        <a:off x="5857875" y="3713163"/>
                        <a:ext cx="107950" cy="142875"/>
                      </a:xfrm>
                      <a:prstGeom prst="rect">
                        <a:avLst/>
                      </a:prstGeom>
                      <a:noFill/>
                      <a:ln w="38100">
                        <a:noFill/>
                        <a:miter/>
                      </a:ln>
                    </p:spPr>
                  </p:pic>
                </p:oleObj>
              </mc:Fallback>
            </mc:AlternateContent>
          </a:graphicData>
        </a:graphic>
      </p:graphicFrame>
      <p:graphicFrame>
        <p:nvGraphicFramePr>
          <p:cNvPr id="241" name="Object 198"/>
          <p:cNvGraphicFramePr>
            <a:graphicFrameLocks noChangeAspect="1"/>
          </p:cNvGraphicFramePr>
          <p:nvPr/>
        </p:nvGraphicFramePr>
        <p:xfrm>
          <a:off x="6750050" y="3427413"/>
          <a:ext cx="107950" cy="142875"/>
        </p:xfrm>
        <a:graphic>
          <a:graphicData uri="http://schemas.openxmlformats.org/presentationml/2006/ole">
            <mc:AlternateContent xmlns:mc="http://schemas.openxmlformats.org/markup-compatibility/2006">
              <mc:Choice xmlns:v="urn:schemas-microsoft-com:vml" Requires="v">
                <p:oleObj spid="_x0000_s3160" name="" r:id="rId74" imgW="482600" imgH="482600" progId="ChemDraw.Document.6.0">
                  <p:embed/>
                </p:oleObj>
              </mc:Choice>
              <mc:Fallback>
                <p:oleObj name="" r:id="rId74" imgW="482600" imgH="482600" progId="ChemDraw.Document.6.0">
                  <p:embed/>
                  <p:pic>
                    <p:nvPicPr>
                      <p:cNvPr id="0" name="图片 3159"/>
                      <p:cNvPicPr/>
                      <p:nvPr/>
                    </p:nvPicPr>
                    <p:blipFill>
                      <a:blip r:embed="rId9"/>
                      <a:stretch>
                        <a:fillRect/>
                      </a:stretch>
                    </p:blipFill>
                    <p:spPr>
                      <a:xfrm>
                        <a:off x="6750050" y="3427413"/>
                        <a:ext cx="107950" cy="142875"/>
                      </a:xfrm>
                      <a:prstGeom prst="rect">
                        <a:avLst/>
                      </a:prstGeom>
                      <a:noFill/>
                      <a:ln w="38100">
                        <a:noFill/>
                        <a:miter/>
                      </a:ln>
                    </p:spPr>
                  </p:pic>
                </p:oleObj>
              </mc:Fallback>
            </mc:AlternateContent>
          </a:graphicData>
        </a:graphic>
      </p:graphicFrame>
      <p:graphicFrame>
        <p:nvGraphicFramePr>
          <p:cNvPr id="38088" name="Object 200"/>
          <p:cNvGraphicFramePr>
            <a:graphicFrameLocks noChangeAspect="1"/>
          </p:cNvGraphicFramePr>
          <p:nvPr/>
        </p:nvGraphicFramePr>
        <p:xfrm>
          <a:off x="6572250" y="3517900"/>
          <a:ext cx="107950" cy="144463"/>
        </p:xfrm>
        <a:graphic>
          <a:graphicData uri="http://schemas.openxmlformats.org/presentationml/2006/ole">
            <mc:AlternateContent xmlns:mc="http://schemas.openxmlformats.org/markup-compatibility/2006">
              <mc:Choice xmlns:v="urn:schemas-microsoft-com:vml" Requires="v">
                <p:oleObj spid="_x0000_s3165" name="" r:id="rId75" imgW="482600" imgH="482600" progId="ChemDraw.Document.6.0">
                  <p:embed/>
                </p:oleObj>
              </mc:Choice>
              <mc:Fallback>
                <p:oleObj name="" r:id="rId75" imgW="482600" imgH="482600" progId="ChemDraw.Document.6.0">
                  <p:embed/>
                  <p:pic>
                    <p:nvPicPr>
                      <p:cNvPr id="0" name="图片 3164"/>
                      <p:cNvPicPr/>
                      <p:nvPr/>
                    </p:nvPicPr>
                    <p:blipFill>
                      <a:blip r:embed="rId9"/>
                      <a:stretch>
                        <a:fillRect/>
                      </a:stretch>
                    </p:blipFill>
                    <p:spPr>
                      <a:xfrm>
                        <a:off x="6572250" y="3517900"/>
                        <a:ext cx="107950" cy="144463"/>
                      </a:xfrm>
                      <a:prstGeom prst="rect">
                        <a:avLst/>
                      </a:prstGeom>
                      <a:noFill/>
                      <a:ln w="38100">
                        <a:noFill/>
                        <a:miter/>
                      </a:ln>
                    </p:spPr>
                  </p:pic>
                </p:oleObj>
              </mc:Fallback>
            </mc:AlternateContent>
          </a:graphicData>
        </a:graphic>
      </p:graphicFrame>
      <p:graphicFrame>
        <p:nvGraphicFramePr>
          <p:cNvPr id="20557" name="Object 71"/>
          <p:cNvGraphicFramePr>
            <a:graphicFrameLocks noChangeAspect="1"/>
          </p:cNvGraphicFramePr>
          <p:nvPr/>
        </p:nvGraphicFramePr>
        <p:xfrm>
          <a:off x="2732088" y="4392613"/>
          <a:ext cx="107950" cy="144462"/>
        </p:xfrm>
        <a:graphic>
          <a:graphicData uri="http://schemas.openxmlformats.org/presentationml/2006/ole">
            <mc:AlternateContent xmlns:mc="http://schemas.openxmlformats.org/markup-compatibility/2006">
              <mc:Choice xmlns:v="urn:schemas-microsoft-com:vml" Requires="v">
                <p:oleObj spid="_x0000_s3153" name="" r:id="rId76" imgW="482600" imgH="482600" progId="ChemDraw.Document.6.0">
                  <p:embed/>
                </p:oleObj>
              </mc:Choice>
              <mc:Fallback>
                <p:oleObj name="" r:id="rId76" imgW="482600" imgH="482600" progId="ChemDraw.Document.6.0">
                  <p:embed/>
                  <p:pic>
                    <p:nvPicPr>
                      <p:cNvPr id="0" name="图片 3152"/>
                      <p:cNvPicPr/>
                      <p:nvPr/>
                    </p:nvPicPr>
                    <p:blipFill>
                      <a:blip r:embed="rId7"/>
                      <a:stretch>
                        <a:fillRect/>
                      </a:stretch>
                    </p:blipFill>
                    <p:spPr>
                      <a:xfrm>
                        <a:off x="2732088" y="4392613"/>
                        <a:ext cx="107950" cy="144462"/>
                      </a:xfrm>
                      <a:prstGeom prst="rect">
                        <a:avLst/>
                      </a:prstGeom>
                      <a:noFill/>
                      <a:ln w="38100">
                        <a:noFill/>
                        <a:miter/>
                      </a:ln>
                    </p:spPr>
                  </p:pic>
                </p:oleObj>
              </mc:Fallback>
            </mc:AlternateContent>
          </a:graphicData>
        </a:graphic>
      </p:graphicFrame>
      <p:sp>
        <p:nvSpPr>
          <p:cNvPr id="2129" name="TextBox 249"/>
          <p:cNvSpPr txBox="1">
            <a:spLocks noChangeArrowheads="1"/>
          </p:cNvSpPr>
          <p:nvPr/>
        </p:nvSpPr>
        <p:spPr bwMode="auto">
          <a:xfrm>
            <a:off x="180975" y="788988"/>
            <a:ext cx="4313238" cy="5238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800" kern="1200" cap="none" spc="0" normalizeH="0" baseline="0" noProof="0"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kern="1200" cap="none" spc="0" normalizeH="0" baseline="0" noProof="0"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800" kern="1200" cap="none" spc="0" normalizeH="0" baseline="0" noProof="0"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）纯</a:t>
            </a:r>
            <a:r>
              <a:rPr kumimoji="0" lang="zh-CN" altLang="en-US" sz="2800" kern="1200" cap="none" spc="0" normalizeH="0" baseline="0" noProof="0" dirty="0" smtClean="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cs"/>
              </a:rPr>
              <a:t>溶剂的饱和蒸气压</a:t>
            </a:r>
            <a:endParaRPr kumimoji="0" lang="zh-CN" altLang="en-US" sz="2800" kern="1200" cap="none" spc="0" normalizeH="0" baseline="0" noProof="0"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cs"/>
            </a:endParaRPr>
          </a:p>
        </p:txBody>
      </p:sp>
      <p:sp>
        <p:nvSpPr>
          <p:cNvPr id="251" name="TextBox 3"/>
          <p:cNvSpPr txBox="1">
            <a:spLocks noChangeArrowheads="1"/>
          </p:cNvSpPr>
          <p:nvPr/>
        </p:nvSpPr>
        <p:spPr bwMode="auto">
          <a:xfrm>
            <a:off x="3081338" y="5586413"/>
            <a:ext cx="903288" cy="5238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液体</a:t>
            </a:r>
            <a:endPar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252" name="TextBox 4"/>
          <p:cNvSpPr txBox="1">
            <a:spLocks noChangeArrowheads="1"/>
          </p:cNvSpPr>
          <p:nvPr/>
        </p:nvSpPr>
        <p:spPr bwMode="auto">
          <a:xfrm>
            <a:off x="5010150" y="5586413"/>
            <a:ext cx="903288" cy="5238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气体</a:t>
            </a:r>
            <a:endPar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253" name="TextBox 8"/>
          <p:cNvSpPr txBox="1"/>
          <p:nvPr/>
        </p:nvSpPr>
        <p:spPr>
          <a:xfrm>
            <a:off x="4114800" y="5410200"/>
            <a:ext cx="800100" cy="461963"/>
          </a:xfrm>
          <a:prstGeom prst="rect">
            <a:avLst/>
          </a:prstGeom>
          <a:noFill/>
          <a:ln w="9525">
            <a:noFill/>
          </a:ln>
        </p:spPr>
        <p:txBody>
          <a:bodyPr wrap="none">
            <a:spAutoFit/>
          </a:bodyPr>
          <a:p>
            <a:pPr eaLnBrk="1" hangingPunct="1"/>
            <a:r>
              <a:rPr lang="zh-CN" altLang="en-US" sz="2400" b="1" dirty="0">
                <a:solidFill>
                  <a:srgbClr val="CC0000"/>
                </a:solidFill>
                <a:latin typeface="Palatino Linotype" panose="02040502050505030304" pitchFamily="18" charset="0"/>
                <a:ea typeface="微软雅黑" panose="020B0503020204020204" pitchFamily="34" charset="-122"/>
              </a:rPr>
              <a:t>蒸发</a:t>
            </a:r>
            <a:endParaRPr lang="zh-CN" altLang="en-US" sz="2400" b="1" dirty="0">
              <a:solidFill>
                <a:srgbClr val="CC0000"/>
              </a:solidFill>
              <a:latin typeface="Palatino Linotype" panose="02040502050505030304" pitchFamily="18" charset="0"/>
              <a:ea typeface="微软雅黑" panose="020B0503020204020204" pitchFamily="34" charset="-122"/>
            </a:endParaRPr>
          </a:p>
        </p:txBody>
      </p:sp>
      <p:sp>
        <p:nvSpPr>
          <p:cNvPr id="254" name="TextBox 9"/>
          <p:cNvSpPr txBox="1"/>
          <p:nvPr/>
        </p:nvSpPr>
        <p:spPr>
          <a:xfrm>
            <a:off x="4191000" y="5926138"/>
            <a:ext cx="800100" cy="461962"/>
          </a:xfrm>
          <a:prstGeom prst="rect">
            <a:avLst/>
          </a:prstGeom>
          <a:noFill/>
          <a:ln w="9525">
            <a:noFill/>
          </a:ln>
        </p:spPr>
        <p:txBody>
          <a:bodyPr wrap="none">
            <a:spAutoFit/>
          </a:bodyPr>
          <a:p>
            <a:pPr eaLnBrk="1" hangingPunct="1"/>
            <a:r>
              <a:rPr lang="zh-CN" altLang="en-US" sz="2400" b="1" dirty="0">
                <a:solidFill>
                  <a:srgbClr val="0000CC"/>
                </a:solidFill>
                <a:latin typeface="Palatino Linotype" panose="02040502050505030304" pitchFamily="18" charset="0"/>
                <a:ea typeface="微软雅黑" panose="020B0503020204020204" pitchFamily="34" charset="-122"/>
              </a:rPr>
              <a:t>凝结</a:t>
            </a:r>
            <a:endParaRPr lang="zh-CN" altLang="en-US" sz="2400" b="1" dirty="0">
              <a:solidFill>
                <a:srgbClr val="0000CC"/>
              </a:solidFill>
              <a:latin typeface="Palatino Linotype" panose="02040502050505030304" pitchFamily="18" charset="0"/>
              <a:ea typeface="微软雅黑" panose="020B0503020204020204" pitchFamily="34" charset="-122"/>
            </a:endParaRPr>
          </a:p>
        </p:txBody>
      </p:sp>
      <p:graphicFrame>
        <p:nvGraphicFramePr>
          <p:cNvPr id="255" name="Object 62"/>
          <p:cNvGraphicFramePr>
            <a:graphicFrameLocks noChangeAspect="1"/>
          </p:cNvGraphicFramePr>
          <p:nvPr/>
        </p:nvGraphicFramePr>
        <p:xfrm>
          <a:off x="4027488" y="5691188"/>
          <a:ext cx="968375" cy="206375"/>
        </p:xfrm>
        <a:graphic>
          <a:graphicData uri="http://schemas.openxmlformats.org/presentationml/2006/ole">
            <mc:AlternateContent xmlns:mc="http://schemas.openxmlformats.org/markup-compatibility/2006">
              <mc:Choice xmlns:v="urn:schemas-microsoft-com:vml" Requires="v">
                <p:oleObj spid="_x0000_s3168" name="" r:id="rId77" imgW="838200" imgH="139700" progId="ChemDraw.Document.6.0">
                  <p:embed/>
                </p:oleObj>
              </mc:Choice>
              <mc:Fallback>
                <p:oleObj name="" r:id="rId77" imgW="838200" imgH="139700" progId="ChemDraw.Document.6.0">
                  <p:embed/>
                  <p:pic>
                    <p:nvPicPr>
                      <p:cNvPr id="0" name="图片 3167"/>
                      <p:cNvPicPr/>
                      <p:nvPr/>
                    </p:nvPicPr>
                    <p:blipFill>
                      <a:blip r:embed="rId78"/>
                      <a:stretch>
                        <a:fillRect/>
                      </a:stretch>
                    </p:blipFill>
                    <p:spPr>
                      <a:xfrm>
                        <a:off x="4027488" y="5691188"/>
                        <a:ext cx="968375" cy="206375"/>
                      </a:xfrm>
                      <a:prstGeom prst="rect">
                        <a:avLst/>
                      </a:prstGeom>
                      <a:noFill/>
                      <a:ln w="38100">
                        <a:noFill/>
                        <a:miter/>
                      </a:ln>
                    </p:spPr>
                  </p:pic>
                </p:oleObj>
              </mc:Fallback>
            </mc:AlternateContent>
          </a:graphicData>
        </a:graphic>
      </p:graphicFrame>
      <p:graphicFrame>
        <p:nvGraphicFramePr>
          <p:cNvPr id="256" name="Object 73"/>
          <p:cNvGraphicFramePr>
            <a:graphicFrameLocks noChangeAspect="1"/>
          </p:cNvGraphicFramePr>
          <p:nvPr/>
        </p:nvGraphicFramePr>
        <p:xfrm>
          <a:off x="4038600" y="5867400"/>
          <a:ext cx="928688" cy="214313"/>
        </p:xfrm>
        <a:graphic>
          <a:graphicData uri="http://schemas.openxmlformats.org/presentationml/2006/ole">
            <mc:AlternateContent xmlns:mc="http://schemas.openxmlformats.org/markup-compatibility/2006">
              <mc:Choice xmlns:v="urn:schemas-microsoft-com:vml" Requires="v">
                <p:oleObj spid="_x0000_s3169" name="" r:id="rId79" imgW="863600" imgH="114300" progId="ChemDraw.Document.6.0">
                  <p:embed/>
                </p:oleObj>
              </mc:Choice>
              <mc:Fallback>
                <p:oleObj name="" r:id="rId79" imgW="863600" imgH="114300" progId="ChemDraw.Document.6.0">
                  <p:embed/>
                  <p:pic>
                    <p:nvPicPr>
                      <p:cNvPr id="0" name="图片 3168"/>
                      <p:cNvPicPr/>
                      <p:nvPr/>
                    </p:nvPicPr>
                    <p:blipFill>
                      <a:blip r:embed="rId80"/>
                      <a:stretch>
                        <a:fillRect/>
                      </a:stretch>
                    </p:blipFill>
                    <p:spPr>
                      <a:xfrm>
                        <a:off x="4038600" y="5867400"/>
                        <a:ext cx="928688" cy="214313"/>
                      </a:xfrm>
                      <a:prstGeom prst="rect">
                        <a:avLst/>
                      </a:prstGeom>
                      <a:noFill/>
                      <a:ln w="38100">
                        <a:noFill/>
                        <a:miter/>
                      </a:ln>
                    </p:spPr>
                  </p:pic>
                </p:oleObj>
              </mc:Fallback>
            </mc:AlternateContent>
          </a:graphicData>
        </a:graphic>
      </p:graphicFrame>
      <p:sp>
        <p:nvSpPr>
          <p:cNvPr id="94" name="矩形 93"/>
          <p:cNvSpPr/>
          <p:nvPr/>
        </p:nvSpPr>
        <p:spPr>
          <a:xfrm>
            <a:off x="7386638" y="1998663"/>
            <a:ext cx="484187" cy="522287"/>
          </a:xfrm>
          <a:prstGeom prst="rect">
            <a:avLst/>
          </a:prstGeom>
          <a:noFill/>
          <a:ln w="9525">
            <a:noFill/>
          </a:ln>
        </p:spPr>
        <p:txBody>
          <a:bodyPr wrap="none">
            <a:spAutoFit/>
          </a:bodyPr>
          <a:p>
            <a:pPr eaLnBrk="1" hangingPunct="1"/>
            <a:r>
              <a:rPr lang="en-US" altLang="zh-CN" sz="2800" i="1" dirty="0">
                <a:solidFill>
                  <a:srgbClr val="FF0000"/>
                </a:solidFill>
                <a:latin typeface="Palatino Linotype" panose="02040502050505030304" pitchFamily="18" charset="0"/>
                <a:ea typeface="宋体" panose="02010600030101010101" pitchFamily="2" charset="-122"/>
              </a:rPr>
              <a:t>p</a:t>
            </a:r>
            <a:r>
              <a:rPr lang="en-US" altLang="zh-CN" sz="2800" baseline="30000" dirty="0">
                <a:solidFill>
                  <a:srgbClr val="FF0000"/>
                </a:solidFill>
                <a:latin typeface="Palatino Linotype" panose="02040502050505030304" pitchFamily="18" charset="0"/>
                <a:ea typeface="宋体" panose="02010600030101010101" pitchFamily="2" charset="-122"/>
              </a:rPr>
              <a:t>0</a:t>
            </a:r>
            <a:endParaRPr lang="zh-CN" altLang="en-US" sz="2800" baseline="30000" dirty="0">
              <a:solidFill>
                <a:srgbClr val="FF0000"/>
              </a:solidFill>
              <a:latin typeface="Palatino Linotype" panose="02040502050505030304" pitchFamily="18" charset="0"/>
              <a:ea typeface="宋体" panose="02010600030101010101" pitchFamily="2" charset="-122"/>
            </a:endParaRPr>
          </a:p>
        </p:txBody>
      </p:sp>
      <p:sp>
        <p:nvSpPr>
          <p:cNvPr id="97" name="下箭头 96"/>
          <p:cNvSpPr/>
          <p:nvPr/>
        </p:nvSpPr>
        <p:spPr>
          <a:xfrm rot="10800000">
            <a:off x="2562225" y="389890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8" name="下箭头 97"/>
          <p:cNvSpPr/>
          <p:nvPr/>
        </p:nvSpPr>
        <p:spPr>
          <a:xfrm rot="10800000">
            <a:off x="3052763" y="390525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9" name="下箭头 98"/>
          <p:cNvSpPr/>
          <p:nvPr/>
        </p:nvSpPr>
        <p:spPr>
          <a:xfrm rot="10800000">
            <a:off x="3648075" y="4046538"/>
            <a:ext cx="7938" cy="9842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1" name="下箭头 100"/>
          <p:cNvSpPr/>
          <p:nvPr/>
        </p:nvSpPr>
        <p:spPr>
          <a:xfrm rot="10800000">
            <a:off x="3438525" y="3868738"/>
            <a:ext cx="7938" cy="9842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 name="下箭头 101"/>
          <p:cNvSpPr/>
          <p:nvPr/>
        </p:nvSpPr>
        <p:spPr>
          <a:xfrm rot="10800000">
            <a:off x="2262188" y="391160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3" name="下箭头 102"/>
          <p:cNvSpPr/>
          <p:nvPr/>
        </p:nvSpPr>
        <p:spPr>
          <a:xfrm rot="10800000">
            <a:off x="2757488" y="409575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5" name="下箭头 104"/>
          <p:cNvSpPr/>
          <p:nvPr/>
        </p:nvSpPr>
        <p:spPr>
          <a:xfrm>
            <a:off x="2554288" y="2673350"/>
            <a:ext cx="7938" cy="95250"/>
          </a:xfrm>
          <a:prstGeom prst="downArrow">
            <a:avLst/>
          </a:prstGeom>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6" name="下箭头 105"/>
          <p:cNvSpPr/>
          <p:nvPr/>
        </p:nvSpPr>
        <p:spPr>
          <a:xfrm>
            <a:off x="3416300" y="3252788"/>
            <a:ext cx="7938" cy="95250"/>
          </a:xfrm>
          <a:prstGeom prst="downArrow">
            <a:avLst/>
          </a:prstGeom>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8" name="下箭头 107"/>
          <p:cNvSpPr/>
          <p:nvPr/>
        </p:nvSpPr>
        <p:spPr>
          <a:xfrm>
            <a:off x="6292850" y="3486150"/>
            <a:ext cx="7938" cy="95250"/>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9" name="下箭头 108"/>
          <p:cNvSpPr/>
          <p:nvPr/>
        </p:nvSpPr>
        <p:spPr>
          <a:xfrm rot="10800000">
            <a:off x="6273800" y="397510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0" name="下箭头 109"/>
          <p:cNvSpPr/>
          <p:nvPr/>
        </p:nvSpPr>
        <p:spPr>
          <a:xfrm rot="10800000">
            <a:off x="6662738" y="394335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1" name="下箭头 110"/>
          <p:cNvSpPr/>
          <p:nvPr/>
        </p:nvSpPr>
        <p:spPr>
          <a:xfrm rot="10800000">
            <a:off x="5476875" y="398145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 name="下箭头 111"/>
          <p:cNvSpPr/>
          <p:nvPr/>
        </p:nvSpPr>
        <p:spPr>
          <a:xfrm rot="10800000">
            <a:off x="5786438" y="398145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3" name="下箭头 112"/>
          <p:cNvSpPr/>
          <p:nvPr/>
        </p:nvSpPr>
        <p:spPr>
          <a:xfrm>
            <a:off x="6794500" y="3581400"/>
            <a:ext cx="7938" cy="95250"/>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4" name="下箭头 113"/>
          <p:cNvSpPr/>
          <p:nvPr/>
        </p:nvSpPr>
        <p:spPr>
          <a:xfrm>
            <a:off x="5902325" y="3854450"/>
            <a:ext cx="7938" cy="95250"/>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116" name="Object 103"/>
          <p:cNvGraphicFramePr>
            <a:graphicFrameLocks noChangeAspect="1"/>
          </p:cNvGraphicFramePr>
          <p:nvPr/>
        </p:nvGraphicFramePr>
        <p:xfrm>
          <a:off x="6357938" y="3333750"/>
          <a:ext cx="107950" cy="144463"/>
        </p:xfrm>
        <a:graphic>
          <a:graphicData uri="http://schemas.openxmlformats.org/presentationml/2006/ole">
            <mc:AlternateContent xmlns:mc="http://schemas.openxmlformats.org/markup-compatibility/2006">
              <mc:Choice xmlns:v="urn:schemas-microsoft-com:vml" Requires="v">
                <p:oleObj spid="_x0000_s3170" name="" r:id="rId81" imgW="482600" imgH="482600" progId="ChemDraw.Document.6.0">
                  <p:embed/>
                </p:oleObj>
              </mc:Choice>
              <mc:Fallback>
                <p:oleObj name="" r:id="rId81" imgW="482600" imgH="482600" progId="ChemDraw.Document.6.0">
                  <p:embed/>
                  <p:pic>
                    <p:nvPicPr>
                      <p:cNvPr id="0" name="图片 3169"/>
                      <p:cNvPicPr/>
                      <p:nvPr/>
                    </p:nvPicPr>
                    <p:blipFill>
                      <a:blip r:embed="rId22"/>
                      <a:stretch>
                        <a:fillRect/>
                      </a:stretch>
                    </p:blipFill>
                    <p:spPr>
                      <a:xfrm>
                        <a:off x="6357938" y="3333750"/>
                        <a:ext cx="107950" cy="144463"/>
                      </a:xfrm>
                      <a:prstGeom prst="rect">
                        <a:avLst/>
                      </a:prstGeom>
                      <a:noFill/>
                      <a:ln w="38100">
                        <a:noFill/>
                        <a:miter/>
                      </a:ln>
                    </p:spPr>
                  </p:pic>
                </p:oleObj>
              </mc:Fallback>
            </mc:AlternateContent>
          </a:graphicData>
        </a:graphic>
      </p:graphicFrame>
      <p:sp>
        <p:nvSpPr>
          <p:cNvPr id="115" name="下箭头 114"/>
          <p:cNvSpPr/>
          <p:nvPr/>
        </p:nvSpPr>
        <p:spPr>
          <a:xfrm>
            <a:off x="5616575" y="3670300"/>
            <a:ext cx="7938" cy="95250"/>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8" name="矩形 247"/>
          <p:cNvSpPr/>
          <p:nvPr/>
        </p:nvSpPr>
        <p:spPr>
          <a:xfrm>
            <a:off x="5000625" y="1333500"/>
            <a:ext cx="2286000" cy="409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0584" name="文本框 5"/>
          <p:cNvSpPr txBox="1"/>
          <p:nvPr/>
        </p:nvSpPr>
        <p:spPr>
          <a:xfrm>
            <a:off x="1873250" y="69850"/>
            <a:ext cx="4760913" cy="647700"/>
          </a:xfrm>
          <a:prstGeom prst="rect">
            <a:avLst/>
          </a:prstGeom>
          <a:noFill/>
          <a:ln w="9525">
            <a:noFill/>
          </a:ln>
        </p:spPr>
        <p:txBody>
          <a:bodyPr wrap="none">
            <a:spAutoFit/>
          </a:bodyPr>
          <a:p>
            <a:pPr eaLnBrk="1" hangingPunct="1"/>
            <a:r>
              <a:rPr lang="en-US" altLang="zh-CN" sz="3200" b="1" dirty="0">
                <a:solidFill>
                  <a:srgbClr val="000066"/>
                </a:solidFill>
                <a:latin typeface="Times New Roman" panose="02020603050405020304" pitchFamily="18" charset="0"/>
                <a:cs typeface="Times New Roman" panose="02020603050405020304" pitchFamily="18" charset="0"/>
              </a:rPr>
              <a:t>§</a:t>
            </a:r>
            <a:r>
              <a:rPr lang="en-US" altLang="zh-CN" sz="3600" b="1" dirty="0">
                <a:solidFill>
                  <a:srgbClr val="000066"/>
                </a:solidFill>
                <a:latin typeface="Times New Roman" panose="02020603050405020304" pitchFamily="18" charset="0"/>
                <a:cs typeface="Times New Roman" panose="02020603050405020304" pitchFamily="18" charset="0"/>
              </a:rPr>
              <a:t>2.1 </a:t>
            </a:r>
            <a:r>
              <a:rPr lang="zh-CN" altLang="en-US" sz="3600" b="1" dirty="0">
                <a:solidFill>
                  <a:srgbClr val="000066"/>
                </a:solidFill>
                <a:latin typeface="Times New Roman" panose="02020603050405020304" pitchFamily="18" charset="0"/>
                <a:cs typeface="Times New Roman" panose="02020603050405020304" pitchFamily="18" charset="0"/>
              </a:rPr>
              <a:t>溶液的蒸气压下降</a:t>
            </a:r>
            <a:endParaRPr lang="zh-CN" altLang="en-US" sz="3600" b="1" dirty="0">
              <a:solidFill>
                <a:srgbClr val="000066"/>
              </a:solidFill>
              <a:latin typeface="Times New Roman" panose="02020603050405020304" pitchFamily="18" charset="0"/>
              <a:ea typeface="Times New Roman" panose="02020603050405020304" pitchFamily="18" charset="0"/>
            </a:endParaRPr>
          </a:p>
        </p:txBody>
      </p:sp>
      <p:sp>
        <p:nvSpPr>
          <p:cNvPr id="7" name="灯片编号占位符 6"/>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82"/>
    </p:custDataLst>
  </p:cSld>
  <p:clrMapOvr>
    <a:masterClrMapping/>
  </p:clrMapOvr>
  <p:transition advTm="8601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94444E-6 -3.82716E-6 L -0.00156 -0.21944 " pathEditMode="relative" rAng="0" ptsTypes="AA">
                                      <p:cBhvr>
                                        <p:cTn id="6" dur="3000" fill="hold"/>
                                        <p:tgtEl>
                                          <p:spTgt spid="26"/>
                                        </p:tgtEl>
                                        <p:attrNameLst>
                                          <p:attrName>ppt_x</p:attrName>
                                          <p:attrName>ppt_y</p:attrName>
                                        </p:attrNameLst>
                                      </p:cBhvr>
                                      <p:rCtr x="-100" y="-11000"/>
                                    </p:animMotion>
                                  </p:childTnLst>
                                </p:cTn>
                              </p:par>
                              <p:par>
                                <p:cTn id="7" presetID="10"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animEffect transition="in" filter="fade">
                                      <p:cBhvr>
                                        <p:cTn id="9" dur="500"/>
                                        <p:tgtEl>
                                          <p:spTgt spid="97"/>
                                        </p:tgtEl>
                                      </p:cBhvr>
                                    </p:animEffect>
                                  </p:childTnLst>
                                </p:cTn>
                              </p:par>
                              <p:par>
                                <p:cTn id="10" presetID="64" presetClass="path" presetSubtype="0" accel="50000" decel="50000" fill="hold" grpId="1" nodeType="withEffect">
                                  <p:stCondLst>
                                    <p:cond delay="0"/>
                                  </p:stCondLst>
                                  <p:childTnLst>
                                    <p:animMotion origin="layout" path="M 4.44444E-6 -0.00185 L -0.00105 -0.21729 " pathEditMode="relative" rAng="0" ptsTypes="AA">
                                      <p:cBhvr>
                                        <p:cTn id="11" dur="3000" fill="hold"/>
                                        <p:tgtEl>
                                          <p:spTgt spid="97"/>
                                        </p:tgtEl>
                                        <p:attrNameLst>
                                          <p:attrName>ppt_x</p:attrName>
                                          <p:attrName>ppt_y</p:attrName>
                                        </p:attrNameLst>
                                      </p:cBhvr>
                                      <p:rCtr x="-100" y="-10800"/>
                                    </p:animMotion>
                                  </p:childTnLst>
                                </p:cTn>
                              </p:par>
                              <p:par>
                                <p:cTn id="12" presetID="64" presetClass="path" presetSubtype="0" accel="50000" decel="50000" fill="hold" nodeType="withEffect">
                                  <p:stCondLst>
                                    <p:cond delay="0"/>
                                  </p:stCondLst>
                                  <p:childTnLst>
                                    <p:animMotion origin="layout" path="M 3.33333E-6 3.7037E-6 L -0.00035 -0.1355 " pathEditMode="relative" rAng="0" ptsTypes="AA">
                                      <p:cBhvr>
                                        <p:cTn id="13" dur="3000" fill="hold"/>
                                        <p:tgtEl>
                                          <p:spTgt spid="37997"/>
                                        </p:tgtEl>
                                        <p:attrNameLst>
                                          <p:attrName>ppt_x</p:attrName>
                                          <p:attrName>ppt_y</p:attrName>
                                        </p:attrNameLst>
                                      </p:cBhvr>
                                      <p:rCtr x="0" y="-6800"/>
                                    </p:animMotion>
                                  </p:childTnLst>
                                </p:cTn>
                              </p:par>
                              <p:par>
                                <p:cTn id="14" presetID="64" presetClass="path" presetSubtype="0" accel="50000" decel="50000" fill="hold" nodeType="withEffect">
                                  <p:stCondLst>
                                    <p:cond delay="0"/>
                                  </p:stCondLst>
                                  <p:childTnLst>
                                    <p:animMotion origin="layout" path="M 0.00035 -0.00278 L -0.00191 -0.13087 " pathEditMode="relative" rAng="0" ptsTypes="AA">
                                      <p:cBhvr>
                                        <p:cTn id="15" dur="3000" fill="hold"/>
                                        <p:tgtEl>
                                          <p:spTgt spid="37998"/>
                                        </p:tgtEl>
                                        <p:attrNameLst>
                                          <p:attrName>ppt_x</p:attrName>
                                          <p:attrName>ppt_y</p:attrName>
                                        </p:attrNameLst>
                                      </p:cBhvr>
                                      <p:rCtr x="-100" y="-6400"/>
                                    </p:animMotion>
                                  </p:childTnLst>
                                </p:cTn>
                              </p:par>
                              <p:par>
                                <p:cTn id="16" presetID="64" presetClass="path" presetSubtype="0" accel="50000" decel="50000" fill="hold" nodeType="withEffect">
                                  <p:stCondLst>
                                    <p:cond delay="0"/>
                                  </p:stCondLst>
                                  <p:childTnLst>
                                    <p:animMotion origin="layout" path="M 0.00105 -0.00062 L -0.00312 -0.12902 " pathEditMode="relative" rAng="0" ptsTypes="AA">
                                      <p:cBhvr>
                                        <p:cTn id="17" dur="3000" fill="hold"/>
                                        <p:tgtEl>
                                          <p:spTgt spid="37995"/>
                                        </p:tgtEl>
                                        <p:attrNameLst>
                                          <p:attrName>ppt_x</p:attrName>
                                          <p:attrName>ppt_y</p:attrName>
                                        </p:attrNameLst>
                                      </p:cBhvr>
                                      <p:rCtr x="-200" y="-6400"/>
                                    </p:animMotion>
                                  </p:childTnLst>
                                </p:cTn>
                              </p:par>
                              <p:par>
                                <p:cTn id="18" presetID="64" presetClass="path" presetSubtype="0" accel="50000" decel="50000" fill="hold" nodeType="withEffect">
                                  <p:stCondLst>
                                    <p:cond delay="0"/>
                                  </p:stCondLst>
                                  <p:childTnLst>
                                    <p:animMotion origin="layout" path="M -1.38889E-6 -4.93827E-6 L -1.38889E-6 -0.16388 " pathEditMode="relative" rAng="0" ptsTypes="AA">
                                      <p:cBhvr>
                                        <p:cTn id="19" dur="3000" fill="hold"/>
                                        <p:tgtEl>
                                          <p:spTgt spid="37994"/>
                                        </p:tgtEl>
                                        <p:attrNameLst>
                                          <p:attrName>ppt_x</p:attrName>
                                          <p:attrName>ppt_y</p:attrName>
                                        </p:attrNameLst>
                                      </p:cBhvr>
                                      <p:rCtr x="0" y="-8200"/>
                                    </p:animMotion>
                                  </p:childTnLst>
                                </p:cTn>
                              </p:par>
                              <p:par>
                                <p:cTn id="20" presetID="64" presetClass="path" presetSubtype="0" accel="50000" decel="50000" fill="hold" nodeType="withEffect">
                                  <p:stCondLst>
                                    <p:cond delay="0"/>
                                  </p:stCondLst>
                                  <p:childTnLst>
                                    <p:animMotion origin="layout" path="M 5.55556E-7 -2.96296E-6 L -0.00747 -0.14907 " pathEditMode="relative" rAng="0" ptsTypes="AA">
                                      <p:cBhvr>
                                        <p:cTn id="21" dur="3000" fill="hold"/>
                                        <p:tgtEl>
                                          <p:spTgt spid="37996"/>
                                        </p:tgtEl>
                                        <p:attrNameLst>
                                          <p:attrName>ppt_x</p:attrName>
                                          <p:attrName>ppt_y</p:attrName>
                                        </p:attrNameLst>
                                      </p:cBhvr>
                                      <p:rCtr x="-400" y="-7500"/>
                                    </p:animMotion>
                                  </p:childTnLst>
                                </p:cTn>
                              </p:par>
                              <p:par>
                                <p:cTn id="22" presetID="10" presetClass="entr" presetSubtype="0" fill="hold" grpId="0" nodeType="with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par>
                                <p:cTn id="25" presetID="64" presetClass="path" presetSubtype="0" accel="50000" decel="50000" fill="hold" grpId="1" nodeType="withEffect">
                                  <p:stCondLst>
                                    <p:cond delay="0"/>
                                  </p:stCondLst>
                                  <p:childTnLst>
                                    <p:animMotion origin="layout" path="M -1.38889E-6 0.00031 L 0.00035 -0.16018 " pathEditMode="relative" rAng="0" ptsTypes="AA">
                                      <p:cBhvr>
                                        <p:cTn id="26" dur="3000" fill="hold"/>
                                        <p:tgtEl>
                                          <p:spTgt spid="98"/>
                                        </p:tgtEl>
                                        <p:attrNameLst>
                                          <p:attrName>ppt_x</p:attrName>
                                          <p:attrName>ppt_y</p:attrName>
                                        </p:attrNameLst>
                                      </p:cBhvr>
                                      <p:rCtr x="0" y="-8000"/>
                                    </p:animMotion>
                                  </p:childTnLst>
                                </p:cTn>
                              </p:par>
                              <p:par>
                                <p:cTn id="27" presetID="10"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par>
                                <p:cTn id="30" presetID="64" presetClass="path" presetSubtype="0" accel="50000" decel="50000" fill="hold" grpId="1" nodeType="withEffect">
                                  <p:stCondLst>
                                    <p:cond delay="0"/>
                                  </p:stCondLst>
                                  <p:childTnLst>
                                    <p:animMotion origin="layout" path="M -0.0007 -2.22222E-6 L -0.0007 -0.1321 " pathEditMode="relative" rAng="0" ptsTypes="AA">
                                      <p:cBhvr>
                                        <p:cTn id="31" dur="3000" fill="hold"/>
                                        <p:tgtEl>
                                          <p:spTgt spid="99"/>
                                        </p:tgtEl>
                                        <p:attrNameLst>
                                          <p:attrName>ppt_x</p:attrName>
                                          <p:attrName>ppt_y</p:attrName>
                                        </p:attrNameLst>
                                      </p:cBhvr>
                                      <p:rCtr x="0" y="-6600"/>
                                    </p:animMotion>
                                  </p:childTnLst>
                                </p:cTn>
                              </p:par>
                              <p:par>
                                <p:cTn id="32" presetID="10" presetClass="entr" presetSubtype="0" fill="hold" grpId="0"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par>
                                <p:cTn id="35" presetID="64" presetClass="path" presetSubtype="0" accel="50000" decel="50000" fill="hold" grpId="1" nodeType="withEffect">
                                  <p:stCondLst>
                                    <p:cond delay="0"/>
                                  </p:stCondLst>
                                  <p:childTnLst>
                                    <p:animMotion origin="layout" path="M -0.00208 3.7037E-6 L -0.00174 -0.1321 " pathEditMode="relative" rAng="0" ptsTypes="AA">
                                      <p:cBhvr>
                                        <p:cTn id="36" dur="3000" fill="hold"/>
                                        <p:tgtEl>
                                          <p:spTgt spid="101"/>
                                        </p:tgtEl>
                                        <p:attrNameLst>
                                          <p:attrName>ppt_x</p:attrName>
                                          <p:attrName>ppt_y</p:attrName>
                                        </p:attrNameLst>
                                      </p:cBhvr>
                                      <p:rCtr x="0" y="-6600"/>
                                    </p:animMotion>
                                  </p:childTnLst>
                                </p:cTn>
                              </p:par>
                              <p:par>
                                <p:cTn id="37" presetID="10"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fade">
                                      <p:cBhvr>
                                        <p:cTn id="39" dur="500"/>
                                        <p:tgtEl>
                                          <p:spTgt spid="102"/>
                                        </p:tgtEl>
                                      </p:cBhvr>
                                    </p:animEffect>
                                  </p:childTnLst>
                                </p:cTn>
                              </p:par>
                              <p:par>
                                <p:cTn id="40" presetID="64" presetClass="path" presetSubtype="0" accel="50000" decel="50000" fill="hold" grpId="1" nodeType="withEffect">
                                  <p:stCondLst>
                                    <p:cond delay="0"/>
                                  </p:stCondLst>
                                  <p:childTnLst>
                                    <p:animMotion origin="layout" path="M 0.00035 -0.00093 L 0.0007 -0.13302 " pathEditMode="relative" rAng="0" ptsTypes="AA">
                                      <p:cBhvr>
                                        <p:cTn id="41" dur="3000" fill="hold"/>
                                        <p:tgtEl>
                                          <p:spTgt spid="102"/>
                                        </p:tgtEl>
                                        <p:attrNameLst>
                                          <p:attrName>ppt_x</p:attrName>
                                          <p:attrName>ppt_y</p:attrName>
                                        </p:attrNameLst>
                                      </p:cBhvr>
                                      <p:rCtr x="0" y="-6600"/>
                                    </p:animMotion>
                                  </p:childTnLst>
                                </p:cTn>
                              </p:par>
                              <p:par>
                                <p:cTn id="42" presetID="10" presetClass="entr" presetSubtype="0" fill="hold" grpId="0" nodeType="with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fade">
                                      <p:cBhvr>
                                        <p:cTn id="44" dur="500"/>
                                        <p:tgtEl>
                                          <p:spTgt spid="103"/>
                                        </p:tgtEl>
                                      </p:cBhvr>
                                    </p:animEffect>
                                  </p:childTnLst>
                                </p:cTn>
                              </p:par>
                              <p:par>
                                <p:cTn id="45" presetID="64" presetClass="path" presetSubtype="0" accel="50000" decel="50000" fill="hold" grpId="1" nodeType="withEffect">
                                  <p:stCondLst>
                                    <p:cond delay="0"/>
                                  </p:stCondLst>
                                  <p:childTnLst>
                                    <p:animMotion origin="layout" path="M 2.77778E-7 -2.34568E-6 L -0.0066 -0.14599 " pathEditMode="relative" rAng="0" ptsTypes="AA">
                                      <p:cBhvr>
                                        <p:cTn id="46" dur="3000" fill="hold"/>
                                        <p:tgtEl>
                                          <p:spTgt spid="103"/>
                                        </p:tgtEl>
                                        <p:attrNameLst>
                                          <p:attrName>ppt_x</p:attrName>
                                          <p:attrName>ppt_y</p:attrName>
                                        </p:attrNameLst>
                                      </p:cBhvr>
                                      <p:rCtr x="-300" y="-7300"/>
                                    </p:animMotion>
                                  </p:childTnLst>
                                </p:cTn>
                              </p:par>
                              <p:par>
                                <p:cTn id="47" presetID="10" presetClass="entr" presetSubtype="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42" presetClass="path" presetSubtype="0" accel="50000" decel="50000" fill="hold" nodeType="withEffect">
                                  <p:stCondLst>
                                    <p:cond delay="0"/>
                                  </p:stCondLst>
                                  <p:childTnLst>
                                    <p:animMotion origin="layout" path="M -1.11111E-6 0.00185 L 0.00208 0.21481 " pathEditMode="relative" rAng="0" ptsTypes="AA">
                                      <p:cBhvr>
                                        <p:cTn id="51" dur="3000" fill="hold"/>
                                        <p:tgtEl>
                                          <p:spTgt spid="86"/>
                                        </p:tgtEl>
                                        <p:attrNameLst>
                                          <p:attrName>ppt_x</p:attrName>
                                          <p:attrName>ppt_y</p:attrName>
                                        </p:attrNameLst>
                                      </p:cBhvr>
                                      <p:rCtr x="100" y="10600"/>
                                    </p:animMotion>
                                  </p:childTnLst>
                                </p:cTn>
                              </p:par>
                              <p:par>
                                <p:cTn id="52" presetID="10" presetClass="entr" presetSubtype="0" fill="hold" nodeType="with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fade">
                                      <p:cBhvr>
                                        <p:cTn id="54" dur="500"/>
                                        <p:tgtEl>
                                          <p:spTgt spid="92"/>
                                        </p:tgtEl>
                                      </p:cBhvr>
                                    </p:animEffect>
                                  </p:childTnLst>
                                </p:cTn>
                              </p:par>
                              <p:par>
                                <p:cTn id="55" presetID="42" presetClass="path" presetSubtype="0" accel="50000" decel="50000" fill="hold" nodeType="withEffect">
                                  <p:stCondLst>
                                    <p:cond delay="0"/>
                                  </p:stCondLst>
                                  <p:childTnLst>
                                    <p:animMotion origin="layout" path="M 0.00365 0.00186 L 0.00365 0.12778 " pathEditMode="relative" rAng="0" ptsTypes="AA">
                                      <p:cBhvr>
                                        <p:cTn id="56" dur="3000" fill="hold"/>
                                        <p:tgtEl>
                                          <p:spTgt spid="92"/>
                                        </p:tgtEl>
                                        <p:attrNameLst>
                                          <p:attrName>ppt_x</p:attrName>
                                          <p:attrName>ppt_y</p:attrName>
                                        </p:attrNameLst>
                                      </p:cBhvr>
                                      <p:rCtr x="0" y="6300"/>
                                    </p:animMotion>
                                  </p:childTnLst>
                                </p:cTn>
                              </p:par>
                              <p:par>
                                <p:cTn id="57" presetID="10"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500"/>
                                        <p:tgtEl>
                                          <p:spTgt spid="105"/>
                                        </p:tgtEl>
                                      </p:cBhvr>
                                    </p:animEffect>
                                  </p:childTnLst>
                                </p:cTn>
                              </p:par>
                              <p:par>
                                <p:cTn id="60" presetID="42" presetClass="path" presetSubtype="0" accel="50000" decel="50000" fill="hold" grpId="1" nodeType="withEffect">
                                  <p:stCondLst>
                                    <p:cond delay="0"/>
                                  </p:stCondLst>
                                  <p:childTnLst>
                                    <p:animMotion origin="layout" path="M 2.5E-6 -4.93827E-6 L 0.00104 0.22254 " pathEditMode="relative" rAng="0" ptsTypes="AA">
                                      <p:cBhvr>
                                        <p:cTn id="61" dur="3000" fill="hold"/>
                                        <p:tgtEl>
                                          <p:spTgt spid="105"/>
                                        </p:tgtEl>
                                        <p:attrNameLst>
                                          <p:attrName>ppt_x</p:attrName>
                                          <p:attrName>ppt_y</p:attrName>
                                        </p:attrNameLst>
                                      </p:cBhvr>
                                      <p:rCtr x="100" y="11100"/>
                                    </p:animMotion>
                                  </p:childTnLst>
                                </p:cTn>
                              </p:par>
                              <p:par>
                                <p:cTn id="62" presetID="10" presetClass="entr" presetSubtype="0" fill="hold" grpId="0" nodeType="with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fade">
                                      <p:cBhvr>
                                        <p:cTn id="64" dur="500"/>
                                        <p:tgtEl>
                                          <p:spTgt spid="106"/>
                                        </p:tgtEl>
                                      </p:cBhvr>
                                    </p:animEffect>
                                  </p:childTnLst>
                                </p:cTn>
                              </p:par>
                              <p:par>
                                <p:cTn id="65" presetID="42" presetClass="path" presetSubtype="0" accel="50000" decel="50000" fill="hold" grpId="1" nodeType="withEffect">
                                  <p:stCondLst>
                                    <p:cond delay="0"/>
                                  </p:stCondLst>
                                  <p:childTnLst>
                                    <p:animMotion origin="layout" path="M 0.00069 -2.83951E-6 L 0.00226 0.12747 " pathEditMode="relative" rAng="0" ptsTypes="AA">
                                      <p:cBhvr>
                                        <p:cTn id="66" dur="3000" fill="hold"/>
                                        <p:tgtEl>
                                          <p:spTgt spid="106"/>
                                        </p:tgtEl>
                                        <p:attrNameLst>
                                          <p:attrName>ppt_x</p:attrName>
                                          <p:attrName>ppt_y</p:attrName>
                                        </p:attrNameLst>
                                      </p:cBhvr>
                                      <p:rCtr x="100" y="6400"/>
                                    </p:animMotion>
                                  </p:childTnLst>
                                </p:cTn>
                              </p:par>
                            </p:childTnLst>
                          </p:cTn>
                        </p:par>
                        <p:par>
                          <p:cTn id="67" fill="hold">
                            <p:stCondLst>
                              <p:cond delay="3000"/>
                            </p:stCondLst>
                            <p:childTnLst>
                              <p:par>
                                <p:cTn id="68" presetID="10" presetClass="exit" presetSubtype="0" fill="hold" grpId="2" nodeType="afterEffect">
                                  <p:stCondLst>
                                    <p:cond delay="0"/>
                                  </p:stCondLst>
                                  <p:childTnLst>
                                    <p:animEffect transition="out" filter="fade">
                                      <p:cBhvr>
                                        <p:cTn id="69" dur="500"/>
                                        <p:tgtEl>
                                          <p:spTgt spid="106"/>
                                        </p:tgtEl>
                                      </p:cBhvr>
                                    </p:animEffect>
                                    <p:set>
                                      <p:cBhvr>
                                        <p:cTn id="70" dur="1" fill="hold">
                                          <p:stCondLst>
                                            <p:cond delay="499"/>
                                          </p:stCondLst>
                                        </p:cTn>
                                        <p:tgtEl>
                                          <p:spTgt spid="106"/>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1000"/>
                                        <p:tgtEl>
                                          <p:spTgt spid="98"/>
                                        </p:tgtEl>
                                      </p:cBhvr>
                                    </p:animEffect>
                                    <p:set>
                                      <p:cBhvr>
                                        <p:cTn id="73" dur="1" fill="hold">
                                          <p:stCondLst>
                                            <p:cond delay="999"/>
                                          </p:stCondLst>
                                        </p:cTn>
                                        <p:tgtEl>
                                          <p:spTgt spid="98"/>
                                        </p:tgtEl>
                                        <p:attrNameLst>
                                          <p:attrName>style.visibility</p:attrName>
                                        </p:attrNameLst>
                                      </p:cBhvr>
                                      <p:to>
                                        <p:strVal val="hidden"/>
                                      </p:to>
                                    </p:set>
                                  </p:childTnLst>
                                </p:cTn>
                              </p:par>
                              <p:par>
                                <p:cTn id="74" presetID="10" presetClass="exit" presetSubtype="0" fill="hold" grpId="2" nodeType="withEffect">
                                  <p:stCondLst>
                                    <p:cond delay="0"/>
                                  </p:stCondLst>
                                  <p:childTnLst>
                                    <p:animEffect transition="out" filter="fade">
                                      <p:cBhvr>
                                        <p:cTn id="75" dur="1000"/>
                                        <p:tgtEl>
                                          <p:spTgt spid="102"/>
                                        </p:tgtEl>
                                      </p:cBhvr>
                                    </p:animEffect>
                                    <p:set>
                                      <p:cBhvr>
                                        <p:cTn id="76" dur="1" fill="hold">
                                          <p:stCondLst>
                                            <p:cond delay="999"/>
                                          </p:stCondLst>
                                        </p:cTn>
                                        <p:tgtEl>
                                          <p:spTgt spid="102"/>
                                        </p:tgtEl>
                                        <p:attrNameLst>
                                          <p:attrName>style.visibility</p:attrName>
                                        </p:attrNameLst>
                                      </p:cBhvr>
                                      <p:to>
                                        <p:strVal val="hidden"/>
                                      </p:to>
                                    </p:set>
                                  </p:childTnLst>
                                </p:cTn>
                              </p:par>
                              <p:par>
                                <p:cTn id="77" presetID="10" presetClass="exit" presetSubtype="0" fill="hold" grpId="2" nodeType="withEffect">
                                  <p:stCondLst>
                                    <p:cond delay="0"/>
                                  </p:stCondLst>
                                  <p:childTnLst>
                                    <p:animEffect transition="out" filter="fade">
                                      <p:cBhvr>
                                        <p:cTn id="78" dur="1000"/>
                                        <p:tgtEl>
                                          <p:spTgt spid="97"/>
                                        </p:tgtEl>
                                      </p:cBhvr>
                                    </p:animEffect>
                                    <p:set>
                                      <p:cBhvr>
                                        <p:cTn id="79" dur="1" fill="hold">
                                          <p:stCondLst>
                                            <p:cond delay="999"/>
                                          </p:stCondLst>
                                        </p:cTn>
                                        <p:tgtEl>
                                          <p:spTgt spid="97"/>
                                        </p:tgtEl>
                                        <p:attrNameLst>
                                          <p:attrName>style.visibility</p:attrName>
                                        </p:attrNameLst>
                                      </p:cBhvr>
                                      <p:to>
                                        <p:strVal val="hidden"/>
                                      </p:to>
                                    </p:set>
                                  </p:childTnLst>
                                </p:cTn>
                              </p:par>
                              <p:par>
                                <p:cTn id="80" presetID="10" presetClass="exit" presetSubtype="0" fill="hold" grpId="2" nodeType="withEffect">
                                  <p:stCondLst>
                                    <p:cond delay="0"/>
                                  </p:stCondLst>
                                  <p:childTnLst>
                                    <p:animEffect transition="out" filter="fade">
                                      <p:cBhvr>
                                        <p:cTn id="81" dur="2000"/>
                                        <p:tgtEl>
                                          <p:spTgt spid="105"/>
                                        </p:tgtEl>
                                      </p:cBhvr>
                                    </p:animEffect>
                                    <p:set>
                                      <p:cBhvr>
                                        <p:cTn id="82" dur="1" fill="hold">
                                          <p:stCondLst>
                                            <p:cond delay="1999"/>
                                          </p:stCondLst>
                                        </p:cTn>
                                        <p:tgtEl>
                                          <p:spTgt spid="105"/>
                                        </p:tgtEl>
                                        <p:attrNameLst>
                                          <p:attrName>style.visibility</p:attrName>
                                        </p:attrNameLst>
                                      </p:cBhvr>
                                      <p:to>
                                        <p:strVal val="hidden"/>
                                      </p:to>
                                    </p:set>
                                  </p:childTnLst>
                                </p:cTn>
                              </p:par>
                              <p:par>
                                <p:cTn id="83" presetID="10" presetClass="exit" presetSubtype="0" fill="hold" grpId="2" nodeType="withEffect">
                                  <p:stCondLst>
                                    <p:cond delay="0"/>
                                  </p:stCondLst>
                                  <p:childTnLst>
                                    <p:animEffect transition="out" filter="fade">
                                      <p:cBhvr>
                                        <p:cTn id="84" dur="1000"/>
                                        <p:tgtEl>
                                          <p:spTgt spid="101"/>
                                        </p:tgtEl>
                                      </p:cBhvr>
                                    </p:animEffect>
                                    <p:set>
                                      <p:cBhvr>
                                        <p:cTn id="85" dur="1" fill="hold">
                                          <p:stCondLst>
                                            <p:cond delay="999"/>
                                          </p:stCondLst>
                                        </p:cTn>
                                        <p:tgtEl>
                                          <p:spTgt spid="101"/>
                                        </p:tgtEl>
                                        <p:attrNameLst>
                                          <p:attrName>style.visibility</p:attrName>
                                        </p:attrNameLst>
                                      </p:cBhvr>
                                      <p:to>
                                        <p:strVal val="hidden"/>
                                      </p:to>
                                    </p:set>
                                  </p:childTnLst>
                                </p:cTn>
                              </p:par>
                              <p:par>
                                <p:cTn id="86" presetID="10" presetClass="exit" presetSubtype="0" fill="hold" grpId="2" nodeType="withEffect">
                                  <p:stCondLst>
                                    <p:cond delay="0"/>
                                  </p:stCondLst>
                                  <p:childTnLst>
                                    <p:animEffect transition="out" filter="fade">
                                      <p:cBhvr>
                                        <p:cTn id="87" dur="1000"/>
                                        <p:tgtEl>
                                          <p:spTgt spid="99"/>
                                        </p:tgtEl>
                                      </p:cBhvr>
                                    </p:animEffect>
                                    <p:set>
                                      <p:cBhvr>
                                        <p:cTn id="88" dur="1" fill="hold">
                                          <p:stCondLst>
                                            <p:cond delay="999"/>
                                          </p:stCondLst>
                                        </p:cTn>
                                        <p:tgtEl>
                                          <p:spTgt spid="99"/>
                                        </p:tgtEl>
                                        <p:attrNameLst>
                                          <p:attrName>style.visibility</p:attrName>
                                        </p:attrNameLst>
                                      </p:cBhvr>
                                      <p:to>
                                        <p:strVal val="hidden"/>
                                      </p:to>
                                    </p:set>
                                  </p:childTnLst>
                                </p:cTn>
                              </p:par>
                              <p:par>
                                <p:cTn id="89" presetID="10" presetClass="exit" presetSubtype="0" fill="hold" grpId="2" nodeType="withEffect">
                                  <p:stCondLst>
                                    <p:cond delay="0"/>
                                  </p:stCondLst>
                                  <p:childTnLst>
                                    <p:animEffect transition="out" filter="fade">
                                      <p:cBhvr>
                                        <p:cTn id="90" dur="1000"/>
                                        <p:tgtEl>
                                          <p:spTgt spid="103"/>
                                        </p:tgtEl>
                                      </p:cBhvr>
                                    </p:animEffect>
                                    <p:set>
                                      <p:cBhvr>
                                        <p:cTn id="91" dur="1" fill="hold">
                                          <p:stCondLst>
                                            <p:cond delay="999"/>
                                          </p:stCondLst>
                                        </p:cTn>
                                        <p:tgtEl>
                                          <p:spTgt spid="10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5" presetClass="exit" presetSubtype="10" fill="hold" grpId="0" nodeType="clickEffect">
                                  <p:stCondLst>
                                    <p:cond delay="0"/>
                                  </p:stCondLst>
                                  <p:childTnLst>
                                    <p:animEffect transition="out" filter="checkerboard(across)">
                                      <p:cBhvr>
                                        <p:cTn id="95" dur="500"/>
                                        <p:tgtEl>
                                          <p:spTgt spid="248"/>
                                        </p:tgtEl>
                                      </p:cBhvr>
                                    </p:animEffect>
                                    <p:set>
                                      <p:cBhvr>
                                        <p:cTn id="96" dur="1" fill="hold">
                                          <p:stCondLst>
                                            <p:cond delay="499"/>
                                          </p:stCondLst>
                                        </p:cTn>
                                        <p:tgtEl>
                                          <p:spTgt spid="24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64" presetClass="path" presetSubtype="0" accel="50000" decel="50000" fill="hold" nodeType="clickEffect">
                                  <p:stCondLst>
                                    <p:cond delay="0"/>
                                  </p:stCondLst>
                                  <p:childTnLst>
                                    <p:animMotion origin="layout" path="M -0.00087 3.7037E-6 L -0.00139 -0.11667 " pathEditMode="relative" rAng="0" ptsTypes="AA">
                                      <p:cBhvr>
                                        <p:cTn id="100" dur="3000" fill="hold"/>
                                        <p:tgtEl>
                                          <p:spTgt spid="38076"/>
                                        </p:tgtEl>
                                        <p:attrNameLst>
                                          <p:attrName>ppt_x</p:attrName>
                                          <p:attrName>ppt_y</p:attrName>
                                        </p:attrNameLst>
                                      </p:cBhvr>
                                      <p:rCtr x="0" y="-5800"/>
                                    </p:animMotion>
                                  </p:childTnLst>
                                </p:cTn>
                              </p:par>
                              <p:par>
                                <p:cTn id="101" presetID="64" presetClass="path" presetSubtype="0" accel="50000" decel="50000" fill="hold" nodeType="withEffect">
                                  <p:stCondLst>
                                    <p:cond delay="0"/>
                                  </p:stCondLst>
                                  <p:childTnLst>
                                    <p:animMotion origin="layout" path="M 1.11111E-6 -4.44444E-6 L 0.00087 -0.12067 " pathEditMode="relative" rAng="0" ptsTypes="AA">
                                      <p:cBhvr>
                                        <p:cTn id="102" dur="3000" fill="hold"/>
                                        <p:tgtEl>
                                          <p:spTgt spid="38082"/>
                                        </p:tgtEl>
                                        <p:attrNameLst>
                                          <p:attrName>ppt_x</p:attrName>
                                          <p:attrName>ppt_y</p:attrName>
                                        </p:attrNameLst>
                                      </p:cBhvr>
                                      <p:rCtr x="0" y="-6000"/>
                                    </p:animMotion>
                                  </p:childTnLst>
                                </p:cTn>
                              </p:par>
                              <p:par>
                                <p:cTn id="103" presetID="64" presetClass="path" presetSubtype="0" accel="50000" decel="50000" fill="hold" nodeType="withEffect">
                                  <p:stCondLst>
                                    <p:cond delay="0"/>
                                  </p:stCondLst>
                                  <p:childTnLst>
                                    <p:animMotion origin="layout" path="M -2.77778E-6 -3.82716E-6 L 0.00348 -0.1216 " pathEditMode="relative" rAng="0" ptsTypes="AA">
                                      <p:cBhvr>
                                        <p:cTn id="104" dur="3000" fill="hold"/>
                                        <p:tgtEl>
                                          <p:spTgt spid="38083"/>
                                        </p:tgtEl>
                                        <p:attrNameLst>
                                          <p:attrName>ppt_x</p:attrName>
                                          <p:attrName>ppt_y</p:attrName>
                                        </p:attrNameLst>
                                      </p:cBhvr>
                                      <p:rCtr x="200" y="-6100"/>
                                    </p:animMotion>
                                  </p:childTnLst>
                                </p:cTn>
                              </p:par>
                              <p:par>
                                <p:cTn id="105" presetID="64" presetClass="path" presetSubtype="0" accel="50000" decel="50000" fill="hold" nodeType="withEffect">
                                  <p:stCondLst>
                                    <p:cond delay="0"/>
                                  </p:stCondLst>
                                  <p:childTnLst>
                                    <p:animMotion origin="layout" path="M -2.77778E-6 -3.82716E-6 L 0.00348 -0.1216 " pathEditMode="relative" rAng="0" ptsTypes="AA">
                                      <p:cBhvr>
                                        <p:cTn id="106" dur="3000" fill="hold"/>
                                        <p:tgtEl>
                                          <p:spTgt spid="38084"/>
                                        </p:tgtEl>
                                        <p:attrNameLst>
                                          <p:attrName>ppt_x</p:attrName>
                                          <p:attrName>ppt_y</p:attrName>
                                        </p:attrNameLst>
                                      </p:cBhvr>
                                      <p:rCtr x="200" y="-6100"/>
                                    </p:animMotion>
                                  </p:childTnLst>
                                </p:cTn>
                              </p:par>
                              <p:par>
                                <p:cTn id="107" presetID="42" presetClass="path" presetSubtype="0" accel="50000" decel="50000" fill="hold" nodeType="withEffect">
                                  <p:stCondLst>
                                    <p:cond delay="0"/>
                                  </p:stCondLst>
                                  <p:childTnLst>
                                    <p:animMotion origin="layout" path="M 2.22222E-6 -4.93827E-7 L -0.00434 0.11574 " pathEditMode="relative" rAng="0" ptsTypes="AA">
                                      <p:cBhvr>
                                        <p:cTn id="108" dur="3000" fill="hold"/>
                                        <p:tgtEl>
                                          <p:spTgt spid="38077"/>
                                        </p:tgtEl>
                                        <p:attrNameLst>
                                          <p:attrName>ppt_x</p:attrName>
                                          <p:attrName>ppt_y</p:attrName>
                                        </p:attrNameLst>
                                      </p:cBhvr>
                                      <p:rCtr x="-200" y="5800"/>
                                    </p:animMotion>
                                  </p:childTnLst>
                                </p:cTn>
                              </p:par>
                              <p:par>
                                <p:cTn id="109" presetID="42" presetClass="path" presetSubtype="0" accel="50000" decel="50000" fill="hold" nodeType="withEffect">
                                  <p:stCondLst>
                                    <p:cond delay="0"/>
                                  </p:stCondLst>
                                  <p:childTnLst>
                                    <p:animMotion origin="layout" path="M 2.22222E-6 -4.93827E-7 L -0.00434 0.11574 " pathEditMode="relative" rAng="0" ptsTypes="AA">
                                      <p:cBhvr>
                                        <p:cTn id="110" dur="3000" fill="hold"/>
                                        <p:tgtEl>
                                          <p:spTgt spid="240"/>
                                        </p:tgtEl>
                                        <p:attrNameLst>
                                          <p:attrName>ppt_x</p:attrName>
                                          <p:attrName>ppt_y</p:attrName>
                                        </p:attrNameLst>
                                      </p:cBhvr>
                                      <p:rCtr x="-200" y="5800"/>
                                    </p:animMotion>
                                  </p:childTnLst>
                                </p:cTn>
                              </p:par>
                              <p:par>
                                <p:cTn id="111" presetID="42" presetClass="path" presetSubtype="0" accel="50000" decel="50000" fill="hold" nodeType="withEffect">
                                  <p:stCondLst>
                                    <p:cond delay="0"/>
                                  </p:stCondLst>
                                  <p:childTnLst>
                                    <p:animMotion origin="layout" path="M 2.22222E-6 -4.93827E-7 L -0.00434 0.11574 " pathEditMode="relative" rAng="0" ptsTypes="AA">
                                      <p:cBhvr>
                                        <p:cTn id="112" dur="3000" fill="hold"/>
                                        <p:tgtEl>
                                          <p:spTgt spid="241"/>
                                        </p:tgtEl>
                                        <p:attrNameLst>
                                          <p:attrName>ppt_x</p:attrName>
                                          <p:attrName>ppt_y</p:attrName>
                                        </p:attrNameLst>
                                      </p:cBhvr>
                                      <p:rCtr x="-200" y="5800"/>
                                    </p:animMotion>
                                  </p:childTnLst>
                                </p:cTn>
                              </p:par>
                              <p:par>
                                <p:cTn id="113" presetID="42" presetClass="path" presetSubtype="0" accel="50000" decel="50000" fill="hold" nodeType="withEffect">
                                  <p:stCondLst>
                                    <p:cond delay="0"/>
                                  </p:stCondLst>
                                  <p:childTnLst>
                                    <p:animMotion origin="layout" path="M -0.03541 -0.03826 L -0.03975 0.07745 " pathEditMode="relative" rAng="0" ptsTypes="AA">
                                      <p:cBhvr>
                                        <p:cTn id="114" dur="3000" fill="hold"/>
                                        <p:tgtEl>
                                          <p:spTgt spid="38088"/>
                                        </p:tgtEl>
                                        <p:attrNameLst>
                                          <p:attrName>ppt_x</p:attrName>
                                          <p:attrName>ppt_y</p:attrName>
                                        </p:attrNameLst>
                                      </p:cBhvr>
                                      <p:rCtr x="-200" y="5800"/>
                                    </p:animMotion>
                                  </p:childTnLst>
                                </p:cTn>
                              </p:par>
                              <p:par>
                                <p:cTn id="115" presetID="10" presetClass="entr" presetSubtype="0" fill="hold" grpId="0" nodeType="withEffect">
                                  <p:stCondLst>
                                    <p:cond delay="0"/>
                                  </p:stCondLst>
                                  <p:childTnLst>
                                    <p:set>
                                      <p:cBhvr>
                                        <p:cTn id="116" dur="1" fill="hold">
                                          <p:stCondLst>
                                            <p:cond delay="0"/>
                                          </p:stCondLst>
                                        </p:cTn>
                                        <p:tgtEl>
                                          <p:spTgt spid="111"/>
                                        </p:tgtEl>
                                        <p:attrNameLst>
                                          <p:attrName>style.visibility</p:attrName>
                                        </p:attrNameLst>
                                      </p:cBhvr>
                                      <p:to>
                                        <p:strVal val="visible"/>
                                      </p:to>
                                    </p:set>
                                    <p:animEffect transition="in" filter="fade">
                                      <p:cBhvr>
                                        <p:cTn id="117" dur="500"/>
                                        <p:tgtEl>
                                          <p:spTgt spid="111"/>
                                        </p:tgtEl>
                                      </p:cBhvr>
                                    </p:animEffect>
                                  </p:childTnLst>
                                </p:cTn>
                              </p:par>
                              <p:par>
                                <p:cTn id="118" presetID="64" presetClass="path" presetSubtype="0" accel="50000" decel="50000" fill="hold" grpId="1" nodeType="withEffect">
                                  <p:stCondLst>
                                    <p:cond delay="0"/>
                                  </p:stCondLst>
                                  <p:childTnLst>
                                    <p:animMotion origin="layout" path="M 0.00034 -4.5679E-6 L -0.00157 -0.11851 " pathEditMode="relative" rAng="0" ptsTypes="AA">
                                      <p:cBhvr>
                                        <p:cTn id="119" dur="3000" fill="hold"/>
                                        <p:tgtEl>
                                          <p:spTgt spid="111"/>
                                        </p:tgtEl>
                                        <p:attrNameLst>
                                          <p:attrName>ppt_x</p:attrName>
                                          <p:attrName>ppt_y</p:attrName>
                                        </p:attrNameLst>
                                      </p:cBhvr>
                                      <p:rCtr x="-100" y="-5900"/>
                                    </p:animMotion>
                                  </p:childTnLst>
                                </p:cTn>
                              </p:par>
                              <p:par>
                                <p:cTn id="120" presetID="10" presetClass="entr" presetSubtype="0" fill="hold" grpId="0" nodeType="withEffect">
                                  <p:stCondLst>
                                    <p:cond delay="0"/>
                                  </p:stCondLst>
                                  <p:childTnLst>
                                    <p:set>
                                      <p:cBhvr>
                                        <p:cTn id="121" dur="1" fill="hold">
                                          <p:stCondLst>
                                            <p:cond delay="0"/>
                                          </p:stCondLst>
                                        </p:cTn>
                                        <p:tgtEl>
                                          <p:spTgt spid="112"/>
                                        </p:tgtEl>
                                        <p:attrNameLst>
                                          <p:attrName>style.visibility</p:attrName>
                                        </p:attrNameLst>
                                      </p:cBhvr>
                                      <p:to>
                                        <p:strVal val="visible"/>
                                      </p:to>
                                    </p:set>
                                    <p:animEffect transition="in" filter="fade">
                                      <p:cBhvr>
                                        <p:cTn id="122" dur="500"/>
                                        <p:tgtEl>
                                          <p:spTgt spid="112"/>
                                        </p:tgtEl>
                                      </p:cBhvr>
                                    </p:animEffect>
                                  </p:childTnLst>
                                </p:cTn>
                              </p:par>
                              <p:par>
                                <p:cTn id="123" presetID="64" presetClass="path" presetSubtype="0" accel="50000" decel="50000" fill="hold" grpId="1" nodeType="withEffect">
                                  <p:stCondLst>
                                    <p:cond delay="0"/>
                                  </p:stCondLst>
                                  <p:childTnLst>
                                    <p:animMotion origin="layout" path="M 2.77778E-7 -4.5679E-6 L 2.77778E-7 -0.12283 " pathEditMode="relative" rAng="0" ptsTypes="AA">
                                      <p:cBhvr>
                                        <p:cTn id="124" dur="3000" fill="hold"/>
                                        <p:tgtEl>
                                          <p:spTgt spid="112"/>
                                        </p:tgtEl>
                                        <p:attrNameLst>
                                          <p:attrName>ppt_x</p:attrName>
                                          <p:attrName>ppt_y</p:attrName>
                                        </p:attrNameLst>
                                      </p:cBhvr>
                                      <p:rCtr x="0" y="-6100"/>
                                    </p:animMotion>
                                  </p:childTnLst>
                                </p:cTn>
                              </p:par>
                              <p:par>
                                <p:cTn id="125" presetID="10" presetClass="entr" presetSubtype="0" fill="hold" grpId="0" nodeType="withEffect">
                                  <p:stCondLst>
                                    <p:cond delay="0"/>
                                  </p:stCondLst>
                                  <p:childTnLst>
                                    <p:set>
                                      <p:cBhvr>
                                        <p:cTn id="126" dur="1" fill="hold">
                                          <p:stCondLst>
                                            <p:cond delay="0"/>
                                          </p:stCondLst>
                                        </p:cTn>
                                        <p:tgtEl>
                                          <p:spTgt spid="110"/>
                                        </p:tgtEl>
                                        <p:attrNameLst>
                                          <p:attrName>style.visibility</p:attrName>
                                        </p:attrNameLst>
                                      </p:cBhvr>
                                      <p:to>
                                        <p:strVal val="visible"/>
                                      </p:to>
                                    </p:set>
                                    <p:animEffect transition="in" filter="fade">
                                      <p:cBhvr>
                                        <p:cTn id="127" dur="500"/>
                                        <p:tgtEl>
                                          <p:spTgt spid="110"/>
                                        </p:tgtEl>
                                      </p:cBhvr>
                                    </p:animEffect>
                                  </p:childTnLst>
                                </p:cTn>
                              </p:par>
                              <p:par>
                                <p:cTn id="128" presetID="64" presetClass="path" presetSubtype="0" accel="50000" decel="50000" fill="hold" grpId="1" nodeType="withEffect">
                                  <p:stCondLst>
                                    <p:cond delay="0"/>
                                  </p:stCondLst>
                                  <p:childTnLst>
                                    <p:animMotion origin="layout" path="M -0.00451 0.00093 L 0.00729 -0.12377 " pathEditMode="relative" rAng="0" ptsTypes="AA">
                                      <p:cBhvr>
                                        <p:cTn id="129" dur="3000" fill="hold"/>
                                        <p:tgtEl>
                                          <p:spTgt spid="110"/>
                                        </p:tgtEl>
                                        <p:attrNameLst>
                                          <p:attrName>ppt_x</p:attrName>
                                          <p:attrName>ppt_y</p:attrName>
                                        </p:attrNameLst>
                                      </p:cBhvr>
                                      <p:rCtr x="600" y="-6200"/>
                                    </p:animMotion>
                                  </p:childTnLst>
                                </p:cTn>
                              </p:par>
                              <p:par>
                                <p:cTn id="130" presetID="10" presetClass="entr" presetSubtype="0" fill="hold" grpId="0" nodeType="withEffect">
                                  <p:stCondLst>
                                    <p:cond delay="0"/>
                                  </p:stCondLst>
                                  <p:childTnLst>
                                    <p:set>
                                      <p:cBhvr>
                                        <p:cTn id="131" dur="1" fill="hold">
                                          <p:stCondLst>
                                            <p:cond delay="0"/>
                                          </p:stCondLst>
                                        </p:cTn>
                                        <p:tgtEl>
                                          <p:spTgt spid="109"/>
                                        </p:tgtEl>
                                        <p:attrNameLst>
                                          <p:attrName>style.visibility</p:attrName>
                                        </p:attrNameLst>
                                      </p:cBhvr>
                                      <p:to>
                                        <p:strVal val="visible"/>
                                      </p:to>
                                    </p:set>
                                    <p:animEffect transition="in" filter="fade">
                                      <p:cBhvr>
                                        <p:cTn id="132" dur="500"/>
                                        <p:tgtEl>
                                          <p:spTgt spid="109"/>
                                        </p:tgtEl>
                                      </p:cBhvr>
                                    </p:animEffect>
                                  </p:childTnLst>
                                </p:cTn>
                              </p:par>
                              <p:par>
                                <p:cTn id="133" presetID="10" presetClass="entr" presetSubtype="0" fill="hold" grpId="2" nodeType="with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fade">
                                      <p:cBhvr>
                                        <p:cTn id="135" dur="500"/>
                                        <p:tgtEl>
                                          <p:spTgt spid="114"/>
                                        </p:tgtEl>
                                      </p:cBhvr>
                                    </p:animEffect>
                                  </p:childTnLst>
                                </p:cTn>
                              </p:par>
                              <p:par>
                                <p:cTn id="136" presetID="10" presetClass="entr" presetSubtype="0" fill="hold" grpId="2" nodeType="withEffect">
                                  <p:stCondLst>
                                    <p:cond delay="0"/>
                                  </p:stCondLst>
                                  <p:childTnLst>
                                    <p:set>
                                      <p:cBhvr>
                                        <p:cTn id="137" dur="1" fill="hold">
                                          <p:stCondLst>
                                            <p:cond delay="0"/>
                                          </p:stCondLst>
                                        </p:cTn>
                                        <p:tgtEl>
                                          <p:spTgt spid="113"/>
                                        </p:tgtEl>
                                        <p:attrNameLst>
                                          <p:attrName>style.visibility</p:attrName>
                                        </p:attrNameLst>
                                      </p:cBhvr>
                                      <p:to>
                                        <p:strVal val="visible"/>
                                      </p:to>
                                    </p:set>
                                    <p:animEffect transition="in" filter="fade">
                                      <p:cBhvr>
                                        <p:cTn id="138" dur="500"/>
                                        <p:tgtEl>
                                          <p:spTgt spid="113"/>
                                        </p:tgtEl>
                                      </p:cBhvr>
                                    </p:animEffect>
                                  </p:childTnLst>
                                </p:cTn>
                              </p:par>
                              <p:par>
                                <p:cTn id="139" presetID="10" presetClass="entr" presetSubtype="0" fill="hold" grpId="2" nodeType="withEffect">
                                  <p:stCondLst>
                                    <p:cond delay="0"/>
                                  </p:stCondLst>
                                  <p:childTnLst>
                                    <p:set>
                                      <p:cBhvr>
                                        <p:cTn id="140" dur="1" fill="hold">
                                          <p:stCondLst>
                                            <p:cond delay="0"/>
                                          </p:stCondLst>
                                        </p:cTn>
                                        <p:tgtEl>
                                          <p:spTgt spid="108"/>
                                        </p:tgtEl>
                                        <p:attrNameLst>
                                          <p:attrName>style.visibility</p:attrName>
                                        </p:attrNameLst>
                                      </p:cBhvr>
                                      <p:to>
                                        <p:strVal val="visible"/>
                                      </p:to>
                                    </p:set>
                                    <p:animEffect transition="in" filter="fade">
                                      <p:cBhvr>
                                        <p:cTn id="141" dur="500"/>
                                        <p:tgtEl>
                                          <p:spTgt spid="108"/>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115"/>
                                        </p:tgtEl>
                                        <p:attrNameLst>
                                          <p:attrName>style.visibility</p:attrName>
                                        </p:attrNameLst>
                                      </p:cBhvr>
                                      <p:to>
                                        <p:strVal val="visible"/>
                                      </p:to>
                                    </p:set>
                                    <p:animEffect transition="in" filter="fade">
                                      <p:cBhvr>
                                        <p:cTn id="144" dur="500"/>
                                        <p:tgtEl>
                                          <p:spTgt spid="115"/>
                                        </p:tgtEl>
                                      </p:cBhvr>
                                    </p:animEffect>
                                  </p:childTnLst>
                                </p:cTn>
                              </p:par>
                              <p:par>
                                <p:cTn id="145" presetID="64" presetClass="path" presetSubtype="0" accel="50000" decel="50000" fill="hold" grpId="1" nodeType="withEffect">
                                  <p:stCondLst>
                                    <p:cond delay="0"/>
                                  </p:stCondLst>
                                  <p:childTnLst>
                                    <p:animMotion origin="layout" path="M -0.00156 0.01512 L 0.00313 -0.12346 " pathEditMode="relative" rAng="0" ptsTypes="AA">
                                      <p:cBhvr>
                                        <p:cTn id="146" dur="3000" fill="hold"/>
                                        <p:tgtEl>
                                          <p:spTgt spid="109"/>
                                        </p:tgtEl>
                                        <p:attrNameLst>
                                          <p:attrName>ppt_x</p:attrName>
                                          <p:attrName>ppt_y</p:attrName>
                                        </p:attrNameLst>
                                      </p:cBhvr>
                                      <p:rCtr x="200" y="-6900"/>
                                    </p:animMotion>
                                  </p:childTnLst>
                                </p:cTn>
                              </p:par>
                              <p:par>
                                <p:cTn id="147" presetID="42" presetClass="path" presetSubtype="0" accel="50000" decel="50000" fill="hold" grpId="0" nodeType="withEffect">
                                  <p:stCondLst>
                                    <p:cond delay="0"/>
                                  </p:stCondLst>
                                  <p:childTnLst>
                                    <p:animMotion origin="layout" path="M -1.66667E-6 -2.34568E-6 L -0.00555 0.12006 " pathEditMode="relative" rAng="0" ptsTypes="AA">
                                      <p:cBhvr>
                                        <p:cTn id="148" dur="3000" fill="hold"/>
                                        <p:tgtEl>
                                          <p:spTgt spid="108"/>
                                        </p:tgtEl>
                                        <p:attrNameLst>
                                          <p:attrName>ppt_x</p:attrName>
                                          <p:attrName>ppt_y</p:attrName>
                                        </p:attrNameLst>
                                      </p:cBhvr>
                                      <p:rCtr x="-300" y="6000"/>
                                    </p:animMotion>
                                  </p:childTnLst>
                                </p:cTn>
                              </p:par>
                              <p:par>
                                <p:cTn id="149" presetID="42" presetClass="path" presetSubtype="0" accel="50000" decel="50000" fill="hold" grpId="0" nodeType="withEffect">
                                  <p:stCondLst>
                                    <p:cond delay="0"/>
                                  </p:stCondLst>
                                  <p:childTnLst>
                                    <p:animMotion origin="layout" path="M -3.33333E-6 3.95062E-6 L -0.00538 0.12068 " pathEditMode="relative" rAng="0" ptsTypes="AA">
                                      <p:cBhvr>
                                        <p:cTn id="150" dur="3000" fill="hold"/>
                                        <p:tgtEl>
                                          <p:spTgt spid="114"/>
                                        </p:tgtEl>
                                        <p:attrNameLst>
                                          <p:attrName>ppt_x</p:attrName>
                                          <p:attrName>ppt_y</p:attrName>
                                        </p:attrNameLst>
                                      </p:cBhvr>
                                      <p:rCtr x="-300" y="6000"/>
                                    </p:animMotion>
                                  </p:childTnLst>
                                </p:cTn>
                              </p:par>
                              <p:par>
                                <p:cTn id="151" presetID="42" presetClass="path" presetSubtype="0" accel="50000" decel="50000" fill="hold" grpId="0" nodeType="withEffect">
                                  <p:stCondLst>
                                    <p:cond delay="0"/>
                                  </p:stCondLst>
                                  <p:childTnLst>
                                    <p:animMotion origin="layout" path="M -3.33333E-6 -4.32099E-6 L -0.00451 0.11945 " pathEditMode="relative" rAng="0" ptsTypes="AA">
                                      <p:cBhvr>
                                        <p:cTn id="152" dur="3000" fill="hold"/>
                                        <p:tgtEl>
                                          <p:spTgt spid="115"/>
                                        </p:tgtEl>
                                        <p:attrNameLst>
                                          <p:attrName>ppt_x</p:attrName>
                                          <p:attrName>ppt_y</p:attrName>
                                        </p:attrNameLst>
                                      </p:cBhvr>
                                      <p:rCtr x="-200" y="6000"/>
                                    </p:animMotion>
                                  </p:childTnLst>
                                </p:cTn>
                              </p:par>
                              <p:par>
                                <p:cTn id="153" presetID="42" presetClass="path" presetSubtype="0" accel="50000" decel="50000" fill="hold" grpId="0" nodeType="withEffect">
                                  <p:stCondLst>
                                    <p:cond delay="0"/>
                                  </p:stCondLst>
                                  <p:childTnLst>
                                    <p:animMotion origin="layout" path="M -8.33333E-7 -1.23457E-6 L -0.00555 0.11605 " pathEditMode="relative" rAng="0" ptsTypes="AA">
                                      <p:cBhvr>
                                        <p:cTn id="154" dur="3000" fill="hold"/>
                                        <p:tgtEl>
                                          <p:spTgt spid="113"/>
                                        </p:tgtEl>
                                        <p:attrNameLst>
                                          <p:attrName>ppt_x</p:attrName>
                                          <p:attrName>ppt_y</p:attrName>
                                        </p:attrNameLst>
                                      </p:cBhvr>
                                      <p:rCtr x="-300" y="5800"/>
                                    </p:animMotion>
                                  </p:childTnLst>
                                </p:cTn>
                              </p:par>
                            </p:childTnLst>
                          </p:cTn>
                        </p:par>
                        <p:par>
                          <p:cTn id="155" fill="hold">
                            <p:stCondLst>
                              <p:cond delay="3000"/>
                            </p:stCondLst>
                            <p:childTnLst>
                              <p:par>
                                <p:cTn id="156" presetID="10" presetClass="exit" presetSubtype="0" fill="hold" grpId="2" nodeType="afterEffect">
                                  <p:stCondLst>
                                    <p:cond delay="0"/>
                                  </p:stCondLst>
                                  <p:childTnLst>
                                    <p:animEffect transition="out" filter="fade">
                                      <p:cBhvr>
                                        <p:cTn id="157" dur="500"/>
                                        <p:tgtEl>
                                          <p:spTgt spid="111"/>
                                        </p:tgtEl>
                                      </p:cBhvr>
                                    </p:animEffect>
                                    <p:set>
                                      <p:cBhvr>
                                        <p:cTn id="158" dur="1" fill="hold">
                                          <p:stCondLst>
                                            <p:cond delay="499"/>
                                          </p:stCondLst>
                                        </p:cTn>
                                        <p:tgtEl>
                                          <p:spTgt spid="111"/>
                                        </p:tgtEl>
                                        <p:attrNameLst>
                                          <p:attrName>style.visibility</p:attrName>
                                        </p:attrNameLst>
                                      </p:cBhvr>
                                      <p:to>
                                        <p:strVal val="hidden"/>
                                      </p:to>
                                    </p:set>
                                  </p:childTnLst>
                                </p:cTn>
                              </p:par>
                              <p:par>
                                <p:cTn id="159" presetID="10" presetClass="exit" presetSubtype="0" fill="hold" grpId="2" nodeType="withEffect">
                                  <p:stCondLst>
                                    <p:cond delay="0"/>
                                  </p:stCondLst>
                                  <p:childTnLst>
                                    <p:animEffect transition="out" filter="fade">
                                      <p:cBhvr>
                                        <p:cTn id="160" dur="500"/>
                                        <p:tgtEl>
                                          <p:spTgt spid="112"/>
                                        </p:tgtEl>
                                      </p:cBhvr>
                                    </p:animEffect>
                                    <p:set>
                                      <p:cBhvr>
                                        <p:cTn id="161" dur="1" fill="hold">
                                          <p:stCondLst>
                                            <p:cond delay="499"/>
                                          </p:stCondLst>
                                        </p:cTn>
                                        <p:tgtEl>
                                          <p:spTgt spid="112"/>
                                        </p:tgtEl>
                                        <p:attrNameLst>
                                          <p:attrName>style.visibility</p:attrName>
                                        </p:attrNameLst>
                                      </p:cBhvr>
                                      <p:to>
                                        <p:strVal val="hidden"/>
                                      </p:to>
                                    </p:set>
                                  </p:childTnLst>
                                </p:cTn>
                              </p:par>
                              <p:par>
                                <p:cTn id="162" presetID="10" presetClass="exit" presetSubtype="0" fill="hold" grpId="2" nodeType="withEffect">
                                  <p:stCondLst>
                                    <p:cond delay="0"/>
                                  </p:stCondLst>
                                  <p:childTnLst>
                                    <p:animEffect transition="out" filter="fade">
                                      <p:cBhvr>
                                        <p:cTn id="163" dur="500"/>
                                        <p:tgtEl>
                                          <p:spTgt spid="109"/>
                                        </p:tgtEl>
                                      </p:cBhvr>
                                    </p:animEffect>
                                    <p:set>
                                      <p:cBhvr>
                                        <p:cTn id="164" dur="1" fill="hold">
                                          <p:stCondLst>
                                            <p:cond delay="499"/>
                                          </p:stCondLst>
                                        </p:cTn>
                                        <p:tgtEl>
                                          <p:spTgt spid="109"/>
                                        </p:tgtEl>
                                        <p:attrNameLst>
                                          <p:attrName>style.visibility</p:attrName>
                                        </p:attrNameLst>
                                      </p:cBhvr>
                                      <p:to>
                                        <p:strVal val="hidden"/>
                                      </p:to>
                                    </p:set>
                                  </p:childTnLst>
                                </p:cTn>
                              </p:par>
                              <p:par>
                                <p:cTn id="165" presetID="10" presetClass="exit" presetSubtype="0" fill="hold" grpId="2" nodeType="withEffect">
                                  <p:stCondLst>
                                    <p:cond delay="0"/>
                                  </p:stCondLst>
                                  <p:childTnLst>
                                    <p:animEffect transition="out" filter="fade">
                                      <p:cBhvr>
                                        <p:cTn id="166" dur="500"/>
                                        <p:tgtEl>
                                          <p:spTgt spid="110"/>
                                        </p:tgtEl>
                                      </p:cBhvr>
                                    </p:animEffect>
                                    <p:set>
                                      <p:cBhvr>
                                        <p:cTn id="167" dur="1" fill="hold">
                                          <p:stCondLst>
                                            <p:cond delay="499"/>
                                          </p:stCondLst>
                                        </p:cTn>
                                        <p:tgtEl>
                                          <p:spTgt spid="110"/>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108"/>
                                        </p:tgtEl>
                                      </p:cBhvr>
                                    </p:animEffect>
                                    <p:set>
                                      <p:cBhvr>
                                        <p:cTn id="170" dur="1" fill="hold">
                                          <p:stCondLst>
                                            <p:cond delay="499"/>
                                          </p:stCondLst>
                                        </p:cTn>
                                        <p:tgtEl>
                                          <p:spTgt spid="108"/>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113"/>
                                        </p:tgtEl>
                                      </p:cBhvr>
                                    </p:animEffect>
                                    <p:set>
                                      <p:cBhvr>
                                        <p:cTn id="173" dur="1" fill="hold">
                                          <p:stCondLst>
                                            <p:cond delay="499"/>
                                          </p:stCondLst>
                                        </p:cTn>
                                        <p:tgtEl>
                                          <p:spTgt spid="113"/>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500"/>
                                        <p:tgtEl>
                                          <p:spTgt spid="114"/>
                                        </p:tgtEl>
                                      </p:cBhvr>
                                    </p:animEffect>
                                    <p:set>
                                      <p:cBhvr>
                                        <p:cTn id="176" dur="1" fill="hold">
                                          <p:stCondLst>
                                            <p:cond delay="499"/>
                                          </p:stCondLst>
                                        </p:cTn>
                                        <p:tgtEl>
                                          <p:spTgt spid="114"/>
                                        </p:tgtEl>
                                        <p:attrNameLst>
                                          <p:attrName>style.visibility</p:attrName>
                                        </p:attrNameLst>
                                      </p:cBhvr>
                                      <p:to>
                                        <p:strVal val="hidden"/>
                                      </p:to>
                                    </p:set>
                                  </p:childTnLst>
                                </p:cTn>
                              </p:par>
                              <p:par>
                                <p:cTn id="177" presetID="10" presetClass="exit" presetSubtype="0" fill="hold" grpId="1" nodeType="withEffect">
                                  <p:stCondLst>
                                    <p:cond delay="0"/>
                                  </p:stCondLst>
                                  <p:childTnLst>
                                    <p:animEffect transition="out" filter="fade">
                                      <p:cBhvr>
                                        <p:cTn id="178" dur="500"/>
                                        <p:tgtEl>
                                          <p:spTgt spid="115"/>
                                        </p:tgtEl>
                                      </p:cBhvr>
                                    </p:animEffect>
                                    <p:set>
                                      <p:cBhvr>
                                        <p:cTn id="179" dur="1" fill="hold">
                                          <p:stCondLst>
                                            <p:cond delay="499"/>
                                          </p:stCondLst>
                                        </p:cTn>
                                        <p:tgtEl>
                                          <p:spTgt spid="115"/>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38076"/>
                                        </p:tgtEl>
                                      </p:cBhvr>
                                    </p:animEffect>
                                    <p:set>
                                      <p:cBhvr>
                                        <p:cTn id="182" dur="1" fill="hold">
                                          <p:stCondLst>
                                            <p:cond delay="499"/>
                                          </p:stCondLst>
                                        </p:cTn>
                                        <p:tgtEl>
                                          <p:spTgt spid="38076"/>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38082"/>
                                        </p:tgtEl>
                                      </p:cBhvr>
                                    </p:animEffect>
                                    <p:set>
                                      <p:cBhvr>
                                        <p:cTn id="185" dur="1" fill="hold">
                                          <p:stCondLst>
                                            <p:cond delay="499"/>
                                          </p:stCondLst>
                                        </p:cTn>
                                        <p:tgtEl>
                                          <p:spTgt spid="38082"/>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38083"/>
                                        </p:tgtEl>
                                      </p:cBhvr>
                                    </p:animEffect>
                                    <p:set>
                                      <p:cBhvr>
                                        <p:cTn id="188" dur="1" fill="hold">
                                          <p:stCondLst>
                                            <p:cond delay="499"/>
                                          </p:stCondLst>
                                        </p:cTn>
                                        <p:tgtEl>
                                          <p:spTgt spid="38083"/>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38084"/>
                                        </p:tgtEl>
                                      </p:cBhvr>
                                    </p:animEffect>
                                    <p:set>
                                      <p:cBhvr>
                                        <p:cTn id="191" dur="1" fill="hold">
                                          <p:stCondLst>
                                            <p:cond delay="499"/>
                                          </p:stCondLst>
                                        </p:cTn>
                                        <p:tgtEl>
                                          <p:spTgt spid="38084"/>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240"/>
                                        </p:tgtEl>
                                      </p:cBhvr>
                                    </p:animEffect>
                                    <p:set>
                                      <p:cBhvr>
                                        <p:cTn id="194" dur="1" fill="hold">
                                          <p:stCondLst>
                                            <p:cond delay="499"/>
                                          </p:stCondLst>
                                        </p:cTn>
                                        <p:tgtEl>
                                          <p:spTgt spid="240"/>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500"/>
                                        <p:tgtEl>
                                          <p:spTgt spid="38077"/>
                                        </p:tgtEl>
                                      </p:cBhvr>
                                    </p:animEffect>
                                    <p:set>
                                      <p:cBhvr>
                                        <p:cTn id="197" dur="1" fill="hold">
                                          <p:stCondLst>
                                            <p:cond delay="499"/>
                                          </p:stCondLst>
                                        </p:cTn>
                                        <p:tgtEl>
                                          <p:spTgt spid="38077"/>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38088"/>
                                        </p:tgtEl>
                                      </p:cBhvr>
                                    </p:animEffect>
                                    <p:set>
                                      <p:cBhvr>
                                        <p:cTn id="200" dur="1" fill="hold">
                                          <p:stCondLst>
                                            <p:cond delay="499"/>
                                          </p:stCondLst>
                                        </p:cTn>
                                        <p:tgtEl>
                                          <p:spTgt spid="38088"/>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500"/>
                                        <p:tgtEl>
                                          <p:spTgt spid="241"/>
                                        </p:tgtEl>
                                      </p:cBhvr>
                                    </p:animEffect>
                                    <p:set>
                                      <p:cBhvr>
                                        <p:cTn id="203" dur="1" fill="hold">
                                          <p:stCondLst>
                                            <p:cond delay="499"/>
                                          </p:stCondLst>
                                        </p:cTn>
                                        <p:tgtEl>
                                          <p:spTgt spid="241"/>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8" presetClass="emph" presetSubtype="0" fill="hold" nodeType="clickEffect">
                                  <p:stCondLst>
                                    <p:cond delay="0"/>
                                  </p:stCondLst>
                                  <p:childTnLst>
                                    <p:animRot by="21600000">
                                      <p:cBhvr>
                                        <p:cTn id="207" dur="2000" fill="hold"/>
                                        <p:tgtEl>
                                          <p:spTgt spid="2101"/>
                                        </p:tgtEl>
                                        <p:attrNameLst>
                                          <p:attrName>r</p:attrName>
                                        </p:attrNameLst>
                                      </p:cBhvr>
                                    </p:animRot>
                                  </p:childTnLst>
                                </p:cTn>
                              </p:par>
                              <p:par>
                                <p:cTn id="208" presetID="8" presetClass="emph" presetSubtype="0" fill="hold" nodeType="withEffect">
                                  <p:stCondLst>
                                    <p:cond delay="0"/>
                                  </p:stCondLst>
                                  <p:childTnLst>
                                    <p:animRot by="21600000">
                                      <p:cBhvr>
                                        <p:cTn id="209" dur="2000" fill="hold"/>
                                        <p:tgtEl>
                                          <p:spTgt spid="2098"/>
                                        </p:tgtEl>
                                        <p:attrNameLst>
                                          <p:attrName>r</p:attrName>
                                        </p:attrNameLst>
                                      </p:cBhvr>
                                    </p:animRot>
                                  </p:childTnLst>
                                </p:cTn>
                              </p:par>
                              <p:par>
                                <p:cTn id="210" presetID="8" presetClass="emph" presetSubtype="0" fill="hold" nodeType="withEffect">
                                  <p:stCondLst>
                                    <p:cond delay="0"/>
                                  </p:stCondLst>
                                  <p:childTnLst>
                                    <p:animRot by="21600000">
                                      <p:cBhvr>
                                        <p:cTn id="211" dur="2000" fill="hold"/>
                                        <p:tgtEl>
                                          <p:spTgt spid="2099"/>
                                        </p:tgtEl>
                                        <p:attrNameLst>
                                          <p:attrName>r</p:attrName>
                                        </p:attrNameLst>
                                      </p:cBhvr>
                                    </p:animRot>
                                  </p:childTnLst>
                                </p:cTn>
                              </p:par>
                              <p:par>
                                <p:cTn id="212" presetID="8" presetClass="emph" presetSubtype="0" fill="hold" nodeType="withEffect">
                                  <p:stCondLst>
                                    <p:cond delay="0"/>
                                  </p:stCondLst>
                                  <p:childTnLst>
                                    <p:animRot by="21600000">
                                      <p:cBhvr>
                                        <p:cTn id="213" dur="2000" fill="hold"/>
                                        <p:tgtEl>
                                          <p:spTgt spid="2089"/>
                                        </p:tgtEl>
                                        <p:attrNameLst>
                                          <p:attrName>r</p:attrName>
                                        </p:attrNameLst>
                                      </p:cBhvr>
                                    </p:animRot>
                                  </p:childTnLst>
                                </p:cTn>
                              </p:par>
                              <p:par>
                                <p:cTn id="214" presetID="8" presetClass="emph" presetSubtype="0" fill="hold" nodeType="withEffect">
                                  <p:stCondLst>
                                    <p:cond delay="0"/>
                                  </p:stCondLst>
                                  <p:childTnLst>
                                    <p:animRot by="21600000">
                                      <p:cBhvr>
                                        <p:cTn id="215" dur="2000" fill="hold"/>
                                        <p:tgtEl>
                                          <p:spTgt spid="2104"/>
                                        </p:tgtEl>
                                        <p:attrNameLst>
                                          <p:attrName>r</p:attrName>
                                        </p:attrNameLst>
                                      </p:cBhvr>
                                    </p:animRot>
                                  </p:childTnLst>
                                </p:cTn>
                              </p:par>
                              <p:par>
                                <p:cTn id="216" presetID="8" presetClass="emph" presetSubtype="0" fill="hold" nodeType="withEffect">
                                  <p:stCondLst>
                                    <p:cond delay="0"/>
                                  </p:stCondLst>
                                  <p:childTnLst>
                                    <p:animRot by="21600000">
                                      <p:cBhvr>
                                        <p:cTn id="217" dur="2000" fill="hold"/>
                                        <p:tgtEl>
                                          <p:spTgt spid="2106"/>
                                        </p:tgtEl>
                                        <p:attrNameLst>
                                          <p:attrName>r</p:attrName>
                                        </p:attrNameLst>
                                      </p:cBhvr>
                                    </p:animRot>
                                  </p:childTnLst>
                                </p:cTn>
                              </p:par>
                              <p:par>
                                <p:cTn id="218" presetID="8" presetClass="emph" presetSubtype="0" fill="hold" nodeType="withEffect">
                                  <p:stCondLst>
                                    <p:cond delay="0"/>
                                  </p:stCondLst>
                                  <p:childTnLst>
                                    <p:animRot by="21600000">
                                      <p:cBhvr>
                                        <p:cTn id="219" dur="2000" fill="hold"/>
                                        <p:tgtEl>
                                          <p:spTgt spid="2096"/>
                                        </p:tgtEl>
                                        <p:attrNameLst>
                                          <p:attrName>r</p:attrName>
                                        </p:attrNameLst>
                                      </p:cBhvr>
                                    </p:animRot>
                                  </p:childTnLst>
                                </p:cTn>
                              </p:par>
                              <p:par>
                                <p:cTn id="220" presetID="8" presetClass="emph" presetSubtype="0" fill="hold" nodeType="withEffect">
                                  <p:stCondLst>
                                    <p:cond delay="0"/>
                                  </p:stCondLst>
                                  <p:childTnLst>
                                    <p:animRot by="21600000">
                                      <p:cBhvr>
                                        <p:cTn id="221" dur="2000" fill="hold"/>
                                        <p:tgtEl>
                                          <p:spTgt spid="2109"/>
                                        </p:tgtEl>
                                        <p:attrNameLst>
                                          <p:attrName>r</p:attrName>
                                        </p:attrNameLst>
                                      </p:cBhvr>
                                    </p:animRot>
                                  </p:childTnLst>
                                </p:cTn>
                              </p:par>
                              <p:par>
                                <p:cTn id="222" presetID="8" presetClass="emph" presetSubtype="0" fill="hold" nodeType="withEffect">
                                  <p:stCondLst>
                                    <p:cond delay="0"/>
                                  </p:stCondLst>
                                  <p:childTnLst>
                                    <p:animRot by="21600000">
                                      <p:cBhvr>
                                        <p:cTn id="223" dur="2000" fill="hold"/>
                                        <p:tgtEl>
                                          <p:spTgt spid="2102"/>
                                        </p:tgtEl>
                                        <p:attrNameLst>
                                          <p:attrName>r</p:attrName>
                                        </p:attrNameLst>
                                      </p:cBhvr>
                                    </p:animRot>
                                  </p:childTnLst>
                                </p:cTn>
                              </p:par>
                              <p:par>
                                <p:cTn id="224" presetID="8" presetClass="emph" presetSubtype="0" fill="hold" nodeType="withEffect">
                                  <p:stCondLst>
                                    <p:cond delay="0"/>
                                  </p:stCondLst>
                                  <p:childTnLst>
                                    <p:animRot by="21600000">
                                      <p:cBhvr>
                                        <p:cTn id="225" dur="2000" fill="hold"/>
                                        <p:tgtEl>
                                          <p:spTgt spid="2100"/>
                                        </p:tgtEl>
                                        <p:attrNameLst>
                                          <p:attrName>r</p:attrName>
                                        </p:attrNameLst>
                                      </p:cBhvr>
                                    </p:animRot>
                                  </p:childTnLst>
                                </p:cTn>
                              </p:par>
                              <p:par>
                                <p:cTn id="226" presetID="8" presetClass="emph" presetSubtype="0" fill="hold" nodeType="withEffect">
                                  <p:stCondLst>
                                    <p:cond delay="0"/>
                                  </p:stCondLst>
                                  <p:childTnLst>
                                    <p:animRot by="21600000">
                                      <p:cBhvr>
                                        <p:cTn id="227" dur="2000" fill="hold"/>
                                        <p:tgtEl>
                                          <p:spTgt spid="2107"/>
                                        </p:tgtEl>
                                        <p:attrNameLst>
                                          <p:attrName>r</p:attrName>
                                        </p:attrNameLst>
                                      </p:cBhvr>
                                    </p:animRot>
                                  </p:childTnLst>
                                </p:cTn>
                              </p:par>
                              <p:par>
                                <p:cTn id="228" presetID="8" presetClass="emph" presetSubtype="0" fill="hold" nodeType="withEffect">
                                  <p:stCondLst>
                                    <p:cond delay="0"/>
                                  </p:stCondLst>
                                  <p:childTnLst>
                                    <p:animRot by="21600000">
                                      <p:cBhvr>
                                        <p:cTn id="229" dur="2000" fill="hold"/>
                                        <p:tgtEl>
                                          <p:spTgt spid="2103"/>
                                        </p:tgtEl>
                                        <p:attrNameLst>
                                          <p:attrName>r</p:attrName>
                                        </p:attrNameLst>
                                      </p:cBhvr>
                                    </p:animRot>
                                  </p:childTnLst>
                                </p:cTn>
                              </p:par>
                              <p:par>
                                <p:cTn id="230" presetID="8" presetClass="emph" presetSubtype="0" fill="hold" nodeType="withEffect">
                                  <p:stCondLst>
                                    <p:cond delay="0"/>
                                  </p:stCondLst>
                                  <p:childTnLst>
                                    <p:animRot by="21600000">
                                      <p:cBhvr>
                                        <p:cTn id="231" dur="2000" fill="hold"/>
                                        <p:tgtEl>
                                          <p:spTgt spid="2090"/>
                                        </p:tgtEl>
                                        <p:attrNameLst>
                                          <p:attrName>r</p:attrName>
                                        </p:attrNameLst>
                                      </p:cBhvr>
                                    </p:animRot>
                                  </p:childTnLst>
                                </p:cTn>
                              </p:par>
                              <p:par>
                                <p:cTn id="232" presetID="8" presetClass="emph" presetSubtype="0" fill="hold" nodeType="withEffect">
                                  <p:stCondLst>
                                    <p:cond delay="0"/>
                                  </p:stCondLst>
                                  <p:childTnLst>
                                    <p:animRot by="21600000">
                                      <p:cBhvr>
                                        <p:cTn id="233" dur="2000" fill="hold"/>
                                        <p:tgtEl>
                                          <p:spTgt spid="2105"/>
                                        </p:tgtEl>
                                        <p:attrNameLst>
                                          <p:attrName>r</p:attrName>
                                        </p:attrNameLst>
                                      </p:cBhvr>
                                    </p:animRot>
                                  </p:childTnLst>
                                </p:cTn>
                              </p:par>
                              <p:par>
                                <p:cTn id="234" presetID="8" presetClass="emph" presetSubtype="0" fill="hold" nodeType="withEffect">
                                  <p:stCondLst>
                                    <p:cond delay="0"/>
                                  </p:stCondLst>
                                  <p:childTnLst>
                                    <p:animRot by="21600000">
                                      <p:cBhvr>
                                        <p:cTn id="235" dur="2000" fill="hold"/>
                                        <p:tgtEl>
                                          <p:spTgt spid="116"/>
                                        </p:tgtEl>
                                        <p:attrNameLst>
                                          <p:attrName>r</p:attrName>
                                        </p:attrNameLst>
                                      </p:cBhvr>
                                    </p:animRot>
                                  </p:childTnLst>
                                </p:cTn>
                              </p:par>
                              <p:par>
                                <p:cTn id="236" presetID="8" presetClass="emph" presetSubtype="0" fill="hold" nodeType="withEffect">
                                  <p:stCondLst>
                                    <p:cond delay="0"/>
                                  </p:stCondLst>
                                  <p:childTnLst>
                                    <p:animRot by="21600000">
                                      <p:cBhvr>
                                        <p:cTn id="237" dur="2000" fill="hold"/>
                                        <p:tgtEl>
                                          <p:spTgt spid="2097"/>
                                        </p:tgtEl>
                                        <p:attrNameLst>
                                          <p:attrName>r</p:attrName>
                                        </p:attrNameLst>
                                      </p:cBhvr>
                                    </p:animRot>
                                  </p:childTnLst>
                                </p:cTn>
                              </p:par>
                            </p:childTnLst>
                          </p:cTn>
                        </p:par>
                      </p:childTnLst>
                    </p:cTn>
                  </p:par>
                  <p:par>
                    <p:cTn id="238" fill="hold">
                      <p:stCondLst>
                        <p:cond delay="indefinite"/>
                      </p:stCondLst>
                      <p:childTnLst>
                        <p:par>
                          <p:cTn id="239" fill="hold">
                            <p:stCondLst>
                              <p:cond delay="0"/>
                            </p:stCondLst>
                            <p:childTnLst>
                              <p:par>
                                <p:cTn id="240" presetID="5" presetClass="entr" presetSubtype="10" fill="hold" grpId="0" nodeType="clickEffect">
                                  <p:stCondLst>
                                    <p:cond delay="0"/>
                                  </p:stCondLst>
                                  <p:childTnLst>
                                    <p:set>
                                      <p:cBhvr>
                                        <p:cTn id="241" dur="1" fill="hold">
                                          <p:stCondLst>
                                            <p:cond delay="0"/>
                                          </p:stCondLst>
                                        </p:cTn>
                                        <p:tgtEl>
                                          <p:spTgt spid="94"/>
                                        </p:tgtEl>
                                        <p:attrNameLst>
                                          <p:attrName>style.visibility</p:attrName>
                                        </p:attrNameLst>
                                      </p:cBhvr>
                                      <p:to>
                                        <p:strVal val="visible"/>
                                      </p:to>
                                    </p:set>
                                    <p:animEffect transition="in" filter="checkerboard(across)">
                                      <p:cBhvr>
                                        <p:cTn id="242" dur="500"/>
                                        <p:tgtEl>
                                          <p:spTgt spid="94"/>
                                        </p:tgtEl>
                                      </p:cBhvr>
                                    </p:animEffect>
                                  </p:childTnLst>
                                </p:cTn>
                              </p:par>
                            </p:childTnLst>
                          </p:cTn>
                        </p:par>
                      </p:childTnLst>
                    </p:cTn>
                  </p:par>
                  <p:par>
                    <p:cTn id="243" fill="hold">
                      <p:stCondLst>
                        <p:cond delay="indefinite"/>
                      </p:stCondLst>
                      <p:childTnLst>
                        <p:par>
                          <p:cTn id="244" fill="hold">
                            <p:stCondLst>
                              <p:cond delay="0"/>
                            </p:stCondLst>
                            <p:childTnLst>
                              <p:par>
                                <p:cTn id="245" presetID="5" presetClass="entr" presetSubtype="10" fill="hold" grpId="0" nodeType="clickEffect">
                                  <p:stCondLst>
                                    <p:cond delay="0"/>
                                  </p:stCondLst>
                                  <p:childTnLst>
                                    <p:set>
                                      <p:cBhvr>
                                        <p:cTn id="246" dur="1" fill="hold">
                                          <p:stCondLst>
                                            <p:cond delay="0"/>
                                          </p:stCondLst>
                                        </p:cTn>
                                        <p:tgtEl>
                                          <p:spTgt spid="251"/>
                                        </p:tgtEl>
                                        <p:attrNameLst>
                                          <p:attrName>style.visibility</p:attrName>
                                        </p:attrNameLst>
                                      </p:cBhvr>
                                      <p:to>
                                        <p:strVal val="visible"/>
                                      </p:to>
                                    </p:set>
                                    <p:animEffect transition="in" filter="checkerboard(across)">
                                      <p:cBhvr>
                                        <p:cTn id="247" dur="500"/>
                                        <p:tgtEl>
                                          <p:spTgt spid="251"/>
                                        </p:tgtEl>
                                      </p:cBhvr>
                                    </p:animEffect>
                                  </p:childTnLst>
                                </p:cTn>
                              </p:par>
                              <p:par>
                                <p:cTn id="248" presetID="5" presetClass="entr" presetSubtype="10" fill="hold" grpId="0" nodeType="withEffect">
                                  <p:stCondLst>
                                    <p:cond delay="0"/>
                                  </p:stCondLst>
                                  <p:childTnLst>
                                    <p:set>
                                      <p:cBhvr>
                                        <p:cTn id="249" dur="1" fill="hold">
                                          <p:stCondLst>
                                            <p:cond delay="0"/>
                                          </p:stCondLst>
                                        </p:cTn>
                                        <p:tgtEl>
                                          <p:spTgt spid="252"/>
                                        </p:tgtEl>
                                        <p:attrNameLst>
                                          <p:attrName>style.visibility</p:attrName>
                                        </p:attrNameLst>
                                      </p:cBhvr>
                                      <p:to>
                                        <p:strVal val="visible"/>
                                      </p:to>
                                    </p:set>
                                    <p:animEffect transition="in" filter="checkerboard(across)">
                                      <p:cBhvr>
                                        <p:cTn id="250" dur="500"/>
                                        <p:tgtEl>
                                          <p:spTgt spid="252"/>
                                        </p:tgtEl>
                                      </p:cBhvr>
                                    </p:animEffect>
                                  </p:childTnLst>
                                </p:cTn>
                              </p:par>
                              <p:par>
                                <p:cTn id="251" presetID="5" presetClass="entr" presetSubtype="10" fill="hold" grpId="0" nodeType="withEffect">
                                  <p:stCondLst>
                                    <p:cond delay="0"/>
                                  </p:stCondLst>
                                  <p:childTnLst>
                                    <p:set>
                                      <p:cBhvr>
                                        <p:cTn id="252" dur="1" fill="hold">
                                          <p:stCondLst>
                                            <p:cond delay="0"/>
                                          </p:stCondLst>
                                        </p:cTn>
                                        <p:tgtEl>
                                          <p:spTgt spid="253"/>
                                        </p:tgtEl>
                                        <p:attrNameLst>
                                          <p:attrName>style.visibility</p:attrName>
                                        </p:attrNameLst>
                                      </p:cBhvr>
                                      <p:to>
                                        <p:strVal val="visible"/>
                                      </p:to>
                                    </p:set>
                                    <p:animEffect transition="in" filter="checkerboard(across)">
                                      <p:cBhvr>
                                        <p:cTn id="253" dur="500"/>
                                        <p:tgtEl>
                                          <p:spTgt spid="253"/>
                                        </p:tgtEl>
                                      </p:cBhvr>
                                    </p:animEffect>
                                  </p:childTnLst>
                                </p:cTn>
                              </p:par>
                              <p:par>
                                <p:cTn id="254" presetID="5" presetClass="entr" presetSubtype="10" fill="hold" grpId="0" nodeType="withEffect">
                                  <p:stCondLst>
                                    <p:cond delay="0"/>
                                  </p:stCondLst>
                                  <p:childTnLst>
                                    <p:set>
                                      <p:cBhvr>
                                        <p:cTn id="255" dur="1" fill="hold">
                                          <p:stCondLst>
                                            <p:cond delay="0"/>
                                          </p:stCondLst>
                                        </p:cTn>
                                        <p:tgtEl>
                                          <p:spTgt spid="254"/>
                                        </p:tgtEl>
                                        <p:attrNameLst>
                                          <p:attrName>style.visibility</p:attrName>
                                        </p:attrNameLst>
                                      </p:cBhvr>
                                      <p:to>
                                        <p:strVal val="visible"/>
                                      </p:to>
                                    </p:set>
                                    <p:animEffect transition="in" filter="checkerboard(across)">
                                      <p:cBhvr>
                                        <p:cTn id="256" dur="500"/>
                                        <p:tgtEl>
                                          <p:spTgt spid="254"/>
                                        </p:tgtEl>
                                      </p:cBhvr>
                                    </p:animEffect>
                                  </p:childTnLst>
                                </p:cTn>
                              </p:par>
                              <p:par>
                                <p:cTn id="257" presetID="5" presetClass="entr" presetSubtype="1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animEffect transition="in" filter="checkerboard(across)">
                                      <p:cBhvr>
                                        <p:cTn id="259" dur="500"/>
                                        <p:tgtEl>
                                          <p:spTgt spid="255"/>
                                        </p:tgtEl>
                                      </p:cBhvr>
                                    </p:animEffect>
                                  </p:childTnLst>
                                </p:cTn>
                              </p:par>
                              <p:par>
                                <p:cTn id="260" presetID="5" presetClass="entr" presetSubtype="10" fill="hold" nodeType="withEffect">
                                  <p:stCondLst>
                                    <p:cond delay="0"/>
                                  </p:stCondLst>
                                  <p:childTnLst>
                                    <p:set>
                                      <p:cBhvr>
                                        <p:cTn id="261" dur="1" fill="hold">
                                          <p:stCondLst>
                                            <p:cond delay="0"/>
                                          </p:stCondLst>
                                        </p:cTn>
                                        <p:tgtEl>
                                          <p:spTgt spid="256"/>
                                        </p:tgtEl>
                                        <p:attrNameLst>
                                          <p:attrName>style.visibility</p:attrName>
                                        </p:attrNameLst>
                                      </p:cBhvr>
                                      <p:to>
                                        <p:strVal val="visible"/>
                                      </p:to>
                                    </p:set>
                                    <p:animEffect transition="in" filter="checkerboard(across)">
                                      <p:cBhvr>
                                        <p:cTn id="262"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52" grpId="0"/>
      <p:bldP spid="253" grpId="0"/>
      <p:bldP spid="254" grpId="0"/>
      <p:bldP spid="94" grpId="0"/>
      <p:bldP spid="97" grpId="0" animBg="1"/>
      <p:bldP spid="97" grpId="1" animBg="1"/>
      <p:bldP spid="97" grpId="2" animBg="1"/>
      <p:bldP spid="98" grpId="0" animBg="1"/>
      <p:bldP spid="98" grpId="1" animBg="1"/>
      <p:bldP spid="98" grpId="2" animBg="1"/>
      <p:bldP spid="99" grpId="0" animBg="1"/>
      <p:bldP spid="99" grpId="1" animBg="1"/>
      <p:bldP spid="99" grpId="2" animBg="1"/>
      <p:bldP spid="101" grpId="0" animBg="1"/>
      <p:bldP spid="101" grpId="1" animBg="1"/>
      <p:bldP spid="101" grpId="2" animBg="1"/>
      <p:bldP spid="102" grpId="0" animBg="1"/>
      <p:bldP spid="102" grpId="1" animBg="1"/>
      <p:bldP spid="102" grpId="2" animBg="1"/>
      <p:bldP spid="103" grpId="0" animBg="1"/>
      <p:bldP spid="103" grpId="1" animBg="1"/>
      <p:bldP spid="103" grpId="2" animBg="1"/>
      <p:bldP spid="105" grpId="0" animBg="1"/>
      <p:bldP spid="105" grpId="1" animBg="1"/>
      <p:bldP spid="105" grpId="2" animBg="1"/>
      <p:bldP spid="106" grpId="0" animBg="1"/>
      <p:bldP spid="106" grpId="1" animBg="1"/>
      <p:bldP spid="106" grpId="2" animBg="1"/>
      <p:bldP spid="108" grpId="0" animBg="1"/>
      <p:bldP spid="108" grpId="1" animBg="1"/>
      <p:bldP spid="108" grpId="2" animBg="1"/>
      <p:bldP spid="109" grpId="0" animBg="1"/>
      <p:bldP spid="109" grpId="1" animBg="1"/>
      <p:bldP spid="109" grpId="2" animBg="1"/>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2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extBox 61"/>
          <p:cNvSpPr txBox="1"/>
          <p:nvPr/>
        </p:nvSpPr>
        <p:spPr>
          <a:xfrm>
            <a:off x="-5143500" y="952500"/>
            <a:ext cx="1724025" cy="461963"/>
          </a:xfrm>
          <a:prstGeom prst="rect">
            <a:avLst/>
          </a:prstGeom>
          <a:noFill/>
          <a:ln w="9525">
            <a:noFill/>
          </a:ln>
        </p:spPr>
        <p:txBody>
          <a:bodyPr wrap="none">
            <a:spAutoFit/>
          </a:bodyPr>
          <a:p>
            <a:pPr eaLnBrk="1" hangingPunct="1"/>
            <a:r>
              <a:rPr lang="zh-CN" altLang="en-US" sz="2400" dirty="0">
                <a:solidFill>
                  <a:srgbClr val="0000CC"/>
                </a:solidFill>
                <a:latin typeface="Arial" panose="020B0604020202020204" pitchFamily="34" charset="0"/>
                <a:ea typeface="宋体" panose="02010600030101010101" pitchFamily="2" charset="-122"/>
              </a:rPr>
              <a:t>饱和蒸气压</a:t>
            </a:r>
            <a:endParaRPr lang="zh-CN" altLang="en-US" sz="2400" dirty="0">
              <a:solidFill>
                <a:srgbClr val="0000CC"/>
              </a:solidFill>
              <a:latin typeface="Arial" panose="020B0604020202020204" pitchFamily="34" charset="0"/>
              <a:ea typeface="宋体" panose="02010600030101010101" pitchFamily="2" charset="-122"/>
            </a:endParaRPr>
          </a:p>
        </p:txBody>
      </p:sp>
      <p:pic>
        <p:nvPicPr>
          <p:cNvPr id="22531" name="图片 2" descr="---饱和蒸汽压修改.jpg"/>
          <p:cNvPicPr>
            <a:picLocks noChangeAspect="1"/>
          </p:cNvPicPr>
          <p:nvPr/>
        </p:nvPicPr>
        <p:blipFill>
          <a:blip r:embed="rId1"/>
          <a:stretch>
            <a:fillRect/>
          </a:stretch>
        </p:blipFill>
        <p:spPr>
          <a:xfrm>
            <a:off x="1571625" y="1905000"/>
            <a:ext cx="2266950" cy="4191000"/>
          </a:xfrm>
          <a:prstGeom prst="rect">
            <a:avLst/>
          </a:prstGeom>
          <a:noFill/>
          <a:ln w="9525">
            <a:noFill/>
          </a:ln>
        </p:spPr>
      </p:pic>
      <p:graphicFrame>
        <p:nvGraphicFramePr>
          <p:cNvPr id="22532" name="Object 16"/>
          <p:cNvGraphicFramePr>
            <a:graphicFrameLocks noChangeAspect="1"/>
          </p:cNvGraphicFramePr>
          <p:nvPr/>
        </p:nvGraphicFramePr>
        <p:xfrm>
          <a:off x="2500313" y="4953000"/>
          <a:ext cx="177800" cy="239713"/>
        </p:xfrm>
        <a:graphic>
          <a:graphicData uri="http://schemas.openxmlformats.org/presentationml/2006/ole">
            <mc:AlternateContent xmlns:mc="http://schemas.openxmlformats.org/markup-compatibility/2006">
              <mc:Choice xmlns:v="urn:schemas-microsoft-com:vml" Requires="v">
                <p:oleObj spid="_x0000_s3171" name="" r:id="rId2" imgW="482600" imgH="482600" progId="ChemDraw.Document.6.0">
                  <p:embed/>
                </p:oleObj>
              </mc:Choice>
              <mc:Fallback>
                <p:oleObj name="" r:id="rId2" imgW="482600" imgH="482600" progId="ChemDraw.Document.6.0">
                  <p:embed/>
                  <p:pic>
                    <p:nvPicPr>
                      <p:cNvPr id="0" name="图片 3170"/>
                      <p:cNvPicPr/>
                      <p:nvPr/>
                    </p:nvPicPr>
                    <p:blipFill>
                      <a:blip r:embed="rId3"/>
                      <a:stretch>
                        <a:fillRect/>
                      </a:stretch>
                    </p:blipFill>
                    <p:spPr>
                      <a:xfrm>
                        <a:off x="2500313" y="4953000"/>
                        <a:ext cx="177800" cy="239713"/>
                      </a:xfrm>
                      <a:prstGeom prst="rect">
                        <a:avLst/>
                      </a:prstGeom>
                      <a:noFill/>
                      <a:ln w="38100">
                        <a:noFill/>
                        <a:miter/>
                      </a:ln>
                    </p:spPr>
                  </p:pic>
                </p:oleObj>
              </mc:Fallback>
            </mc:AlternateContent>
          </a:graphicData>
        </a:graphic>
      </p:graphicFrame>
      <p:graphicFrame>
        <p:nvGraphicFramePr>
          <p:cNvPr id="22533" name="Object 4"/>
          <p:cNvGraphicFramePr>
            <a:graphicFrameLocks noChangeAspect="1"/>
          </p:cNvGraphicFramePr>
          <p:nvPr/>
        </p:nvGraphicFramePr>
        <p:xfrm>
          <a:off x="3000375" y="5429250"/>
          <a:ext cx="177800" cy="239713"/>
        </p:xfrm>
        <a:graphic>
          <a:graphicData uri="http://schemas.openxmlformats.org/presentationml/2006/ole">
            <mc:AlternateContent xmlns:mc="http://schemas.openxmlformats.org/markup-compatibility/2006">
              <mc:Choice xmlns:v="urn:schemas-microsoft-com:vml" Requires="v">
                <p:oleObj spid="_x0000_s3172" name="" r:id="rId4" imgW="482600" imgH="482600" progId="ChemDraw.Document.6.0">
                  <p:embed/>
                </p:oleObj>
              </mc:Choice>
              <mc:Fallback>
                <p:oleObj name="" r:id="rId4" imgW="482600" imgH="482600" progId="ChemDraw.Document.6.0">
                  <p:embed/>
                  <p:pic>
                    <p:nvPicPr>
                      <p:cNvPr id="0" name="图片 3171"/>
                      <p:cNvPicPr/>
                      <p:nvPr/>
                    </p:nvPicPr>
                    <p:blipFill>
                      <a:blip r:embed="rId5"/>
                      <a:stretch>
                        <a:fillRect/>
                      </a:stretch>
                    </p:blipFill>
                    <p:spPr>
                      <a:xfrm>
                        <a:off x="3000375" y="5429250"/>
                        <a:ext cx="177800" cy="239713"/>
                      </a:xfrm>
                      <a:prstGeom prst="rect">
                        <a:avLst/>
                      </a:prstGeom>
                      <a:noFill/>
                      <a:ln w="38100">
                        <a:noFill/>
                        <a:miter/>
                      </a:ln>
                    </p:spPr>
                  </p:pic>
                </p:oleObj>
              </mc:Fallback>
            </mc:AlternateContent>
          </a:graphicData>
        </a:graphic>
      </p:graphicFrame>
      <p:graphicFrame>
        <p:nvGraphicFramePr>
          <p:cNvPr id="22534" name="Object 9"/>
          <p:cNvGraphicFramePr>
            <a:graphicFrameLocks noChangeAspect="1"/>
          </p:cNvGraphicFramePr>
          <p:nvPr/>
        </p:nvGraphicFramePr>
        <p:xfrm>
          <a:off x="2714625" y="5524500"/>
          <a:ext cx="177800" cy="239713"/>
        </p:xfrm>
        <a:graphic>
          <a:graphicData uri="http://schemas.openxmlformats.org/presentationml/2006/ole">
            <mc:AlternateContent xmlns:mc="http://schemas.openxmlformats.org/markup-compatibility/2006">
              <mc:Choice xmlns:v="urn:schemas-microsoft-com:vml" Requires="v">
                <p:oleObj spid="_x0000_s3174" name="" r:id="rId6" imgW="482600" imgH="482600" progId="ChemDraw.Document.6.0">
                  <p:embed/>
                </p:oleObj>
              </mc:Choice>
              <mc:Fallback>
                <p:oleObj name="" r:id="rId6" imgW="482600" imgH="482600" progId="ChemDraw.Document.6.0">
                  <p:embed/>
                  <p:pic>
                    <p:nvPicPr>
                      <p:cNvPr id="0" name="图片 3173"/>
                      <p:cNvPicPr/>
                      <p:nvPr/>
                    </p:nvPicPr>
                    <p:blipFill>
                      <a:blip r:embed="rId7"/>
                      <a:stretch>
                        <a:fillRect/>
                      </a:stretch>
                    </p:blipFill>
                    <p:spPr>
                      <a:xfrm>
                        <a:off x="2714625" y="5524500"/>
                        <a:ext cx="177800" cy="239713"/>
                      </a:xfrm>
                      <a:prstGeom prst="rect">
                        <a:avLst/>
                      </a:prstGeom>
                      <a:noFill/>
                      <a:ln w="38100">
                        <a:noFill/>
                        <a:miter/>
                      </a:ln>
                    </p:spPr>
                  </p:pic>
                </p:oleObj>
              </mc:Fallback>
            </mc:AlternateContent>
          </a:graphicData>
        </a:graphic>
      </p:graphicFrame>
      <p:graphicFrame>
        <p:nvGraphicFramePr>
          <p:cNvPr id="22535" name="Object 11"/>
          <p:cNvGraphicFramePr>
            <a:graphicFrameLocks noChangeAspect="1"/>
          </p:cNvGraphicFramePr>
          <p:nvPr/>
        </p:nvGraphicFramePr>
        <p:xfrm>
          <a:off x="1928813" y="5334000"/>
          <a:ext cx="177800" cy="239713"/>
        </p:xfrm>
        <a:graphic>
          <a:graphicData uri="http://schemas.openxmlformats.org/presentationml/2006/ole">
            <mc:AlternateContent xmlns:mc="http://schemas.openxmlformats.org/markup-compatibility/2006">
              <mc:Choice xmlns:v="urn:schemas-microsoft-com:vml" Requires="v">
                <p:oleObj spid="_x0000_s3173" name="" r:id="rId8" imgW="482600" imgH="482600" progId="ChemDraw.Document.6.0">
                  <p:embed/>
                </p:oleObj>
              </mc:Choice>
              <mc:Fallback>
                <p:oleObj name="" r:id="rId8" imgW="482600" imgH="482600" progId="ChemDraw.Document.6.0">
                  <p:embed/>
                  <p:pic>
                    <p:nvPicPr>
                      <p:cNvPr id="0" name="图片 3172"/>
                      <p:cNvPicPr/>
                      <p:nvPr/>
                    </p:nvPicPr>
                    <p:blipFill>
                      <a:blip r:embed="rId9"/>
                      <a:stretch>
                        <a:fillRect/>
                      </a:stretch>
                    </p:blipFill>
                    <p:spPr>
                      <a:xfrm>
                        <a:off x="1928813" y="5334000"/>
                        <a:ext cx="177800" cy="239713"/>
                      </a:xfrm>
                      <a:prstGeom prst="rect">
                        <a:avLst/>
                      </a:prstGeom>
                      <a:noFill/>
                      <a:ln w="38100">
                        <a:noFill/>
                        <a:miter/>
                      </a:ln>
                    </p:spPr>
                  </p:pic>
                </p:oleObj>
              </mc:Fallback>
            </mc:AlternateContent>
          </a:graphicData>
        </a:graphic>
      </p:graphicFrame>
      <p:graphicFrame>
        <p:nvGraphicFramePr>
          <p:cNvPr id="22536" name="Object 17"/>
          <p:cNvGraphicFramePr>
            <a:graphicFrameLocks noChangeAspect="1"/>
          </p:cNvGraphicFramePr>
          <p:nvPr/>
        </p:nvGraphicFramePr>
        <p:xfrm>
          <a:off x="3286125" y="5429250"/>
          <a:ext cx="177800" cy="239713"/>
        </p:xfrm>
        <a:graphic>
          <a:graphicData uri="http://schemas.openxmlformats.org/presentationml/2006/ole">
            <mc:AlternateContent xmlns:mc="http://schemas.openxmlformats.org/markup-compatibility/2006">
              <mc:Choice xmlns:v="urn:schemas-microsoft-com:vml" Requires="v">
                <p:oleObj spid="_x0000_s3196" name="" r:id="rId10" imgW="482600" imgH="482600" progId="ChemDraw.Document.6.0">
                  <p:embed/>
                </p:oleObj>
              </mc:Choice>
              <mc:Fallback>
                <p:oleObj name="" r:id="rId10" imgW="482600" imgH="482600" progId="ChemDraw.Document.6.0">
                  <p:embed/>
                  <p:pic>
                    <p:nvPicPr>
                      <p:cNvPr id="0" name="图片 3195"/>
                      <p:cNvPicPr/>
                      <p:nvPr/>
                    </p:nvPicPr>
                    <p:blipFill>
                      <a:blip r:embed="rId9"/>
                      <a:stretch>
                        <a:fillRect/>
                      </a:stretch>
                    </p:blipFill>
                    <p:spPr>
                      <a:xfrm>
                        <a:off x="3286125" y="5429250"/>
                        <a:ext cx="177800" cy="239713"/>
                      </a:xfrm>
                      <a:prstGeom prst="rect">
                        <a:avLst/>
                      </a:prstGeom>
                      <a:noFill/>
                      <a:ln w="38100">
                        <a:noFill/>
                        <a:miter/>
                      </a:ln>
                    </p:spPr>
                  </p:pic>
                </p:oleObj>
              </mc:Fallback>
            </mc:AlternateContent>
          </a:graphicData>
        </a:graphic>
      </p:graphicFrame>
      <p:graphicFrame>
        <p:nvGraphicFramePr>
          <p:cNvPr id="22537" name="Object 24"/>
          <p:cNvGraphicFramePr>
            <a:graphicFrameLocks noChangeAspect="1"/>
          </p:cNvGraphicFramePr>
          <p:nvPr/>
        </p:nvGraphicFramePr>
        <p:xfrm>
          <a:off x="3500438" y="5238750"/>
          <a:ext cx="177800" cy="239713"/>
        </p:xfrm>
        <a:graphic>
          <a:graphicData uri="http://schemas.openxmlformats.org/presentationml/2006/ole">
            <mc:AlternateContent xmlns:mc="http://schemas.openxmlformats.org/markup-compatibility/2006">
              <mc:Choice xmlns:v="urn:schemas-microsoft-com:vml" Requires="v">
                <p:oleObj spid="_x0000_s3175" name="" r:id="rId11" imgW="482600" imgH="482600" progId="ChemDraw.Document.6.0">
                  <p:embed/>
                </p:oleObj>
              </mc:Choice>
              <mc:Fallback>
                <p:oleObj name="" r:id="rId11" imgW="482600" imgH="482600" progId="ChemDraw.Document.6.0">
                  <p:embed/>
                  <p:pic>
                    <p:nvPicPr>
                      <p:cNvPr id="0" name="图片 3174"/>
                      <p:cNvPicPr/>
                      <p:nvPr/>
                    </p:nvPicPr>
                    <p:blipFill>
                      <a:blip r:embed="rId3"/>
                      <a:stretch>
                        <a:fillRect/>
                      </a:stretch>
                    </p:blipFill>
                    <p:spPr>
                      <a:xfrm>
                        <a:off x="3500438" y="5238750"/>
                        <a:ext cx="177800" cy="239713"/>
                      </a:xfrm>
                      <a:prstGeom prst="rect">
                        <a:avLst/>
                      </a:prstGeom>
                      <a:noFill/>
                      <a:ln w="38100">
                        <a:noFill/>
                        <a:miter/>
                      </a:ln>
                    </p:spPr>
                  </p:pic>
                </p:oleObj>
              </mc:Fallback>
            </mc:AlternateContent>
          </a:graphicData>
        </a:graphic>
      </p:graphicFrame>
      <p:graphicFrame>
        <p:nvGraphicFramePr>
          <p:cNvPr id="22538" name="Object 19"/>
          <p:cNvGraphicFramePr>
            <a:graphicFrameLocks noChangeAspect="1"/>
          </p:cNvGraphicFramePr>
          <p:nvPr/>
        </p:nvGraphicFramePr>
        <p:xfrm>
          <a:off x="2214563" y="5524500"/>
          <a:ext cx="177800" cy="239713"/>
        </p:xfrm>
        <a:graphic>
          <a:graphicData uri="http://schemas.openxmlformats.org/presentationml/2006/ole">
            <mc:AlternateContent xmlns:mc="http://schemas.openxmlformats.org/markup-compatibility/2006">
              <mc:Choice xmlns:v="urn:schemas-microsoft-com:vml" Requires="v">
                <p:oleObj spid="_x0000_s3178" name="" r:id="rId12" imgW="482600" imgH="482600" progId="ChemDraw.Document.6.0">
                  <p:embed/>
                </p:oleObj>
              </mc:Choice>
              <mc:Fallback>
                <p:oleObj name="" r:id="rId12" imgW="482600" imgH="482600" progId="ChemDraw.Document.6.0">
                  <p:embed/>
                  <p:pic>
                    <p:nvPicPr>
                      <p:cNvPr id="0" name="图片 3177"/>
                      <p:cNvPicPr/>
                      <p:nvPr/>
                    </p:nvPicPr>
                    <p:blipFill>
                      <a:blip r:embed="rId3"/>
                      <a:stretch>
                        <a:fillRect/>
                      </a:stretch>
                    </p:blipFill>
                    <p:spPr>
                      <a:xfrm>
                        <a:off x="2214563" y="5524500"/>
                        <a:ext cx="177800" cy="239713"/>
                      </a:xfrm>
                      <a:prstGeom prst="rect">
                        <a:avLst/>
                      </a:prstGeom>
                      <a:noFill/>
                      <a:ln w="38100">
                        <a:noFill/>
                        <a:miter/>
                      </a:ln>
                    </p:spPr>
                  </p:pic>
                </p:oleObj>
              </mc:Fallback>
            </mc:AlternateContent>
          </a:graphicData>
        </a:graphic>
      </p:graphicFrame>
      <p:sp>
        <p:nvSpPr>
          <p:cNvPr id="22" name="椭圆 21"/>
          <p:cNvSpPr/>
          <p:nvPr/>
        </p:nvSpPr>
        <p:spPr>
          <a:xfrm>
            <a:off x="1662113" y="4572000"/>
            <a:ext cx="2000250" cy="285750"/>
          </a:xfrm>
          <a:prstGeom prst="ellipse">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2540" name="Object 22"/>
          <p:cNvGraphicFramePr>
            <a:graphicFrameLocks noChangeAspect="1"/>
          </p:cNvGraphicFramePr>
          <p:nvPr/>
        </p:nvGraphicFramePr>
        <p:xfrm>
          <a:off x="1714500" y="4953000"/>
          <a:ext cx="177800" cy="239713"/>
        </p:xfrm>
        <a:graphic>
          <a:graphicData uri="http://schemas.openxmlformats.org/presentationml/2006/ole">
            <mc:AlternateContent xmlns:mc="http://schemas.openxmlformats.org/markup-compatibility/2006">
              <mc:Choice xmlns:v="urn:schemas-microsoft-com:vml" Requires="v">
                <p:oleObj spid="_x0000_s3189" name="" r:id="rId13" imgW="482600" imgH="482600" progId="ChemDraw.Document.6.0">
                  <p:embed/>
                </p:oleObj>
              </mc:Choice>
              <mc:Fallback>
                <p:oleObj name="" r:id="rId13" imgW="482600" imgH="482600" progId="ChemDraw.Document.6.0">
                  <p:embed/>
                  <p:pic>
                    <p:nvPicPr>
                      <p:cNvPr id="0" name="图片 3188"/>
                      <p:cNvPicPr/>
                      <p:nvPr/>
                    </p:nvPicPr>
                    <p:blipFill>
                      <a:blip r:embed="rId3"/>
                      <a:stretch>
                        <a:fillRect/>
                      </a:stretch>
                    </p:blipFill>
                    <p:spPr>
                      <a:xfrm>
                        <a:off x="1714500" y="4953000"/>
                        <a:ext cx="177800" cy="239713"/>
                      </a:xfrm>
                      <a:prstGeom prst="rect">
                        <a:avLst/>
                      </a:prstGeom>
                      <a:noFill/>
                      <a:ln w="38100">
                        <a:noFill/>
                        <a:miter/>
                      </a:ln>
                    </p:spPr>
                  </p:pic>
                </p:oleObj>
              </mc:Fallback>
            </mc:AlternateContent>
          </a:graphicData>
        </a:graphic>
      </p:graphicFrame>
      <p:graphicFrame>
        <p:nvGraphicFramePr>
          <p:cNvPr id="22541" name="Object 33"/>
          <p:cNvGraphicFramePr>
            <a:graphicFrameLocks noChangeAspect="1"/>
          </p:cNvGraphicFramePr>
          <p:nvPr/>
        </p:nvGraphicFramePr>
        <p:xfrm>
          <a:off x="3100388" y="4991100"/>
          <a:ext cx="177800" cy="239713"/>
        </p:xfrm>
        <a:graphic>
          <a:graphicData uri="http://schemas.openxmlformats.org/presentationml/2006/ole">
            <mc:AlternateContent xmlns:mc="http://schemas.openxmlformats.org/markup-compatibility/2006">
              <mc:Choice xmlns:v="urn:schemas-microsoft-com:vml" Requires="v">
                <p:oleObj spid="_x0000_s3184" name="" r:id="rId14" imgW="482600" imgH="482600" progId="ChemDraw.Document.6.0">
                  <p:embed/>
                </p:oleObj>
              </mc:Choice>
              <mc:Fallback>
                <p:oleObj name="" r:id="rId14" imgW="482600" imgH="482600" progId="ChemDraw.Document.6.0">
                  <p:embed/>
                  <p:pic>
                    <p:nvPicPr>
                      <p:cNvPr id="0" name="图片 3183"/>
                      <p:cNvPicPr/>
                      <p:nvPr/>
                    </p:nvPicPr>
                    <p:blipFill>
                      <a:blip r:embed="rId7"/>
                      <a:stretch>
                        <a:fillRect/>
                      </a:stretch>
                    </p:blipFill>
                    <p:spPr>
                      <a:xfrm>
                        <a:off x="3100388" y="4991100"/>
                        <a:ext cx="177800" cy="239713"/>
                      </a:xfrm>
                      <a:prstGeom prst="rect">
                        <a:avLst/>
                      </a:prstGeom>
                      <a:noFill/>
                      <a:ln w="38100">
                        <a:noFill/>
                        <a:miter/>
                      </a:ln>
                    </p:spPr>
                  </p:pic>
                </p:oleObj>
              </mc:Fallback>
            </mc:AlternateContent>
          </a:graphicData>
        </a:graphic>
      </p:graphicFrame>
      <p:graphicFrame>
        <p:nvGraphicFramePr>
          <p:cNvPr id="22542" name="Object 14"/>
          <p:cNvGraphicFramePr>
            <a:graphicFrameLocks noChangeAspect="1"/>
          </p:cNvGraphicFramePr>
          <p:nvPr/>
        </p:nvGraphicFramePr>
        <p:xfrm>
          <a:off x="2786063" y="5143500"/>
          <a:ext cx="177800" cy="239713"/>
        </p:xfrm>
        <a:graphic>
          <a:graphicData uri="http://schemas.openxmlformats.org/presentationml/2006/ole">
            <mc:AlternateContent xmlns:mc="http://schemas.openxmlformats.org/markup-compatibility/2006">
              <mc:Choice xmlns:v="urn:schemas-microsoft-com:vml" Requires="v">
                <p:oleObj spid="_x0000_s3190" name="" r:id="rId15" imgW="482600" imgH="482600" progId="ChemDraw.Document.6.0">
                  <p:embed/>
                </p:oleObj>
              </mc:Choice>
              <mc:Fallback>
                <p:oleObj name="" r:id="rId15" imgW="482600" imgH="482600" progId="ChemDraw.Document.6.0">
                  <p:embed/>
                  <p:pic>
                    <p:nvPicPr>
                      <p:cNvPr id="0" name="图片 3189"/>
                      <p:cNvPicPr/>
                      <p:nvPr/>
                    </p:nvPicPr>
                    <p:blipFill>
                      <a:blip r:embed="rId3"/>
                      <a:stretch>
                        <a:fillRect/>
                      </a:stretch>
                    </p:blipFill>
                    <p:spPr>
                      <a:xfrm>
                        <a:off x="2786063" y="5143500"/>
                        <a:ext cx="177800" cy="239713"/>
                      </a:xfrm>
                      <a:prstGeom prst="rect">
                        <a:avLst/>
                      </a:prstGeom>
                      <a:noFill/>
                      <a:ln w="38100">
                        <a:noFill/>
                        <a:miter/>
                      </a:ln>
                    </p:spPr>
                  </p:pic>
                </p:oleObj>
              </mc:Fallback>
            </mc:AlternateContent>
          </a:graphicData>
        </a:graphic>
      </p:graphicFrame>
      <p:graphicFrame>
        <p:nvGraphicFramePr>
          <p:cNvPr id="22543" name="Object 35"/>
          <p:cNvGraphicFramePr>
            <a:graphicFrameLocks noChangeAspect="1"/>
          </p:cNvGraphicFramePr>
          <p:nvPr/>
        </p:nvGraphicFramePr>
        <p:xfrm>
          <a:off x="2016125" y="4951413"/>
          <a:ext cx="179388" cy="238125"/>
        </p:xfrm>
        <a:graphic>
          <a:graphicData uri="http://schemas.openxmlformats.org/presentationml/2006/ole">
            <mc:AlternateContent xmlns:mc="http://schemas.openxmlformats.org/markup-compatibility/2006">
              <mc:Choice xmlns:v="urn:schemas-microsoft-com:vml" Requires="v">
                <p:oleObj spid="_x0000_s3176" name="" r:id="rId16" imgW="482600" imgH="482600" progId="ChemDraw.Document.6.0">
                  <p:embed/>
                </p:oleObj>
              </mc:Choice>
              <mc:Fallback>
                <p:oleObj name="" r:id="rId16" imgW="482600" imgH="482600" progId="ChemDraw.Document.6.0">
                  <p:embed/>
                  <p:pic>
                    <p:nvPicPr>
                      <p:cNvPr id="0" name="图片 3175"/>
                      <p:cNvPicPr/>
                      <p:nvPr/>
                    </p:nvPicPr>
                    <p:blipFill>
                      <a:blip r:embed="rId9"/>
                      <a:stretch>
                        <a:fillRect/>
                      </a:stretch>
                    </p:blipFill>
                    <p:spPr>
                      <a:xfrm>
                        <a:off x="2016125" y="4951413"/>
                        <a:ext cx="179388" cy="238125"/>
                      </a:xfrm>
                      <a:prstGeom prst="rect">
                        <a:avLst/>
                      </a:prstGeom>
                      <a:noFill/>
                      <a:ln w="38100">
                        <a:noFill/>
                        <a:miter/>
                      </a:ln>
                    </p:spPr>
                  </p:pic>
                </p:oleObj>
              </mc:Fallback>
            </mc:AlternateContent>
          </a:graphicData>
        </a:graphic>
      </p:graphicFrame>
      <p:graphicFrame>
        <p:nvGraphicFramePr>
          <p:cNvPr id="22544" name="Object 29"/>
          <p:cNvGraphicFramePr>
            <a:graphicFrameLocks noChangeAspect="1"/>
          </p:cNvGraphicFramePr>
          <p:nvPr/>
        </p:nvGraphicFramePr>
        <p:xfrm>
          <a:off x="3398838" y="4840288"/>
          <a:ext cx="179387" cy="239712"/>
        </p:xfrm>
        <a:graphic>
          <a:graphicData uri="http://schemas.openxmlformats.org/presentationml/2006/ole">
            <mc:AlternateContent xmlns:mc="http://schemas.openxmlformats.org/markup-compatibility/2006">
              <mc:Choice xmlns:v="urn:schemas-microsoft-com:vml" Requires="v">
                <p:oleObj spid="_x0000_s3177" name="" r:id="rId17" imgW="482600" imgH="482600" progId="ChemDraw.Document.6.0">
                  <p:embed/>
                </p:oleObj>
              </mc:Choice>
              <mc:Fallback>
                <p:oleObj name="" r:id="rId17" imgW="482600" imgH="482600" progId="ChemDraw.Document.6.0">
                  <p:embed/>
                  <p:pic>
                    <p:nvPicPr>
                      <p:cNvPr id="0" name="图片 3176"/>
                      <p:cNvPicPr/>
                      <p:nvPr/>
                    </p:nvPicPr>
                    <p:blipFill>
                      <a:blip r:embed="rId9"/>
                      <a:stretch>
                        <a:fillRect/>
                      </a:stretch>
                    </p:blipFill>
                    <p:spPr>
                      <a:xfrm>
                        <a:off x="3398838" y="4840288"/>
                        <a:ext cx="179387" cy="239712"/>
                      </a:xfrm>
                      <a:prstGeom prst="rect">
                        <a:avLst/>
                      </a:prstGeom>
                      <a:noFill/>
                      <a:ln w="38100">
                        <a:noFill/>
                        <a:miter/>
                      </a:ln>
                    </p:spPr>
                  </p:pic>
                </p:oleObj>
              </mc:Fallback>
            </mc:AlternateContent>
          </a:graphicData>
        </a:graphic>
      </p:graphicFrame>
      <p:graphicFrame>
        <p:nvGraphicFramePr>
          <p:cNvPr id="22545" name="Object 30"/>
          <p:cNvGraphicFramePr>
            <a:graphicFrameLocks noChangeAspect="1"/>
          </p:cNvGraphicFramePr>
          <p:nvPr/>
        </p:nvGraphicFramePr>
        <p:xfrm>
          <a:off x="2500313" y="5334000"/>
          <a:ext cx="177800" cy="239713"/>
        </p:xfrm>
        <a:graphic>
          <a:graphicData uri="http://schemas.openxmlformats.org/presentationml/2006/ole">
            <mc:AlternateContent xmlns:mc="http://schemas.openxmlformats.org/markup-compatibility/2006">
              <mc:Choice xmlns:v="urn:schemas-microsoft-com:vml" Requires="v">
                <p:oleObj spid="_x0000_s3179" name="" r:id="rId18" imgW="482600" imgH="482600" progId="ChemDraw.Document.6.0">
                  <p:embed/>
                </p:oleObj>
              </mc:Choice>
              <mc:Fallback>
                <p:oleObj name="" r:id="rId18" imgW="482600" imgH="482600" progId="ChemDraw.Document.6.0">
                  <p:embed/>
                  <p:pic>
                    <p:nvPicPr>
                      <p:cNvPr id="0" name="图片 3178"/>
                      <p:cNvPicPr/>
                      <p:nvPr/>
                    </p:nvPicPr>
                    <p:blipFill>
                      <a:blip r:embed="rId3"/>
                      <a:stretch>
                        <a:fillRect/>
                      </a:stretch>
                    </p:blipFill>
                    <p:spPr>
                      <a:xfrm>
                        <a:off x="2500313" y="5334000"/>
                        <a:ext cx="177800" cy="239713"/>
                      </a:xfrm>
                      <a:prstGeom prst="rect">
                        <a:avLst/>
                      </a:prstGeom>
                      <a:noFill/>
                      <a:ln w="38100">
                        <a:noFill/>
                        <a:miter/>
                      </a:ln>
                    </p:spPr>
                  </p:pic>
                </p:oleObj>
              </mc:Fallback>
            </mc:AlternateContent>
          </a:graphicData>
        </a:graphic>
      </p:graphicFrame>
      <p:graphicFrame>
        <p:nvGraphicFramePr>
          <p:cNvPr id="22546" name="Object 32"/>
          <p:cNvGraphicFramePr>
            <a:graphicFrameLocks noChangeAspect="1"/>
          </p:cNvGraphicFramePr>
          <p:nvPr/>
        </p:nvGraphicFramePr>
        <p:xfrm>
          <a:off x="2214563" y="5143500"/>
          <a:ext cx="177800" cy="239713"/>
        </p:xfrm>
        <a:graphic>
          <a:graphicData uri="http://schemas.openxmlformats.org/presentationml/2006/ole">
            <mc:AlternateContent xmlns:mc="http://schemas.openxmlformats.org/markup-compatibility/2006">
              <mc:Choice xmlns:v="urn:schemas-microsoft-com:vml" Requires="v">
                <p:oleObj spid="_x0000_s3180" name="" r:id="rId19" imgW="482600" imgH="482600" progId="ChemDraw.Document.6.0">
                  <p:embed/>
                </p:oleObj>
              </mc:Choice>
              <mc:Fallback>
                <p:oleObj name="" r:id="rId19" imgW="482600" imgH="482600" progId="ChemDraw.Document.6.0">
                  <p:embed/>
                  <p:pic>
                    <p:nvPicPr>
                      <p:cNvPr id="0" name="图片 3179"/>
                      <p:cNvPicPr/>
                      <p:nvPr/>
                    </p:nvPicPr>
                    <p:blipFill>
                      <a:blip r:embed="rId3"/>
                      <a:stretch>
                        <a:fillRect/>
                      </a:stretch>
                    </p:blipFill>
                    <p:spPr>
                      <a:xfrm>
                        <a:off x="2214563" y="5143500"/>
                        <a:ext cx="177800" cy="239713"/>
                      </a:xfrm>
                      <a:prstGeom prst="rect">
                        <a:avLst/>
                      </a:prstGeom>
                      <a:noFill/>
                      <a:ln w="38100">
                        <a:noFill/>
                        <a:miter/>
                      </a:ln>
                    </p:spPr>
                  </p:pic>
                </p:oleObj>
              </mc:Fallback>
            </mc:AlternateContent>
          </a:graphicData>
        </a:graphic>
      </p:graphicFrame>
      <p:graphicFrame>
        <p:nvGraphicFramePr>
          <p:cNvPr id="22547" name="Object 16"/>
          <p:cNvGraphicFramePr>
            <a:graphicFrameLocks noChangeAspect="1"/>
          </p:cNvGraphicFramePr>
          <p:nvPr/>
        </p:nvGraphicFramePr>
        <p:xfrm>
          <a:off x="1652588" y="5321300"/>
          <a:ext cx="177800" cy="239713"/>
        </p:xfrm>
        <a:graphic>
          <a:graphicData uri="http://schemas.openxmlformats.org/presentationml/2006/ole">
            <mc:AlternateContent xmlns:mc="http://schemas.openxmlformats.org/markup-compatibility/2006">
              <mc:Choice xmlns:v="urn:schemas-microsoft-com:vml" Requires="v">
                <p:oleObj spid="_x0000_s3181" name="" r:id="rId20" imgW="482600" imgH="482600" progId="ChemDraw.Document.6.0">
                  <p:embed/>
                </p:oleObj>
              </mc:Choice>
              <mc:Fallback>
                <p:oleObj name="" r:id="rId20" imgW="482600" imgH="482600" progId="ChemDraw.Document.6.0">
                  <p:embed/>
                  <p:pic>
                    <p:nvPicPr>
                      <p:cNvPr id="0" name="图片 3180"/>
                      <p:cNvPicPr/>
                      <p:nvPr/>
                    </p:nvPicPr>
                    <p:blipFill>
                      <a:blip r:embed="rId3"/>
                      <a:stretch>
                        <a:fillRect/>
                      </a:stretch>
                    </p:blipFill>
                    <p:spPr>
                      <a:xfrm>
                        <a:off x="1652588" y="5321300"/>
                        <a:ext cx="177800" cy="239713"/>
                      </a:xfrm>
                      <a:prstGeom prst="rect">
                        <a:avLst/>
                      </a:prstGeom>
                      <a:noFill/>
                      <a:ln w="38100">
                        <a:noFill/>
                        <a:miter/>
                      </a:ln>
                    </p:spPr>
                  </p:pic>
                </p:oleObj>
              </mc:Fallback>
            </mc:AlternateContent>
          </a:graphicData>
        </a:graphic>
      </p:graphicFrame>
      <p:graphicFrame>
        <p:nvGraphicFramePr>
          <p:cNvPr id="43" name="Object 40"/>
          <p:cNvGraphicFramePr>
            <a:graphicFrameLocks noChangeAspect="1"/>
          </p:cNvGraphicFramePr>
          <p:nvPr/>
        </p:nvGraphicFramePr>
        <p:xfrm>
          <a:off x="1785938" y="3048000"/>
          <a:ext cx="177800" cy="236538"/>
        </p:xfrm>
        <a:graphic>
          <a:graphicData uri="http://schemas.openxmlformats.org/presentationml/2006/ole">
            <mc:AlternateContent xmlns:mc="http://schemas.openxmlformats.org/markup-compatibility/2006">
              <mc:Choice xmlns:v="urn:schemas-microsoft-com:vml" Requires="v">
                <p:oleObj spid="_x0000_s3182" name="" r:id="rId21" imgW="482600" imgH="482600" progId="ChemDraw.Document.6.0">
                  <p:embed/>
                </p:oleObj>
              </mc:Choice>
              <mc:Fallback>
                <p:oleObj name="" r:id="rId21" imgW="482600" imgH="482600" progId="ChemDraw.Document.6.0">
                  <p:embed/>
                  <p:pic>
                    <p:nvPicPr>
                      <p:cNvPr id="0" name="图片 3181"/>
                      <p:cNvPicPr/>
                      <p:nvPr/>
                    </p:nvPicPr>
                    <p:blipFill>
                      <a:blip r:embed="rId3"/>
                      <a:stretch>
                        <a:fillRect/>
                      </a:stretch>
                    </p:blipFill>
                    <p:spPr>
                      <a:xfrm>
                        <a:off x="1785938" y="3048000"/>
                        <a:ext cx="177800" cy="236538"/>
                      </a:xfrm>
                      <a:prstGeom prst="rect">
                        <a:avLst/>
                      </a:prstGeom>
                      <a:noFill/>
                      <a:ln w="38100">
                        <a:noFill/>
                        <a:miter/>
                      </a:ln>
                    </p:spPr>
                  </p:pic>
                </p:oleObj>
              </mc:Fallback>
            </mc:AlternateContent>
          </a:graphicData>
        </a:graphic>
      </p:graphicFrame>
      <p:grpSp>
        <p:nvGrpSpPr>
          <p:cNvPr id="2" name="组合 113"/>
          <p:cNvGrpSpPr/>
          <p:nvPr/>
        </p:nvGrpSpPr>
        <p:grpSpPr>
          <a:xfrm>
            <a:off x="1648056" y="2057976"/>
            <a:ext cx="2038110" cy="746465"/>
            <a:chOff x="1679089" y="1257730"/>
            <a:chExt cx="2143361" cy="599640"/>
          </a:xfrm>
          <a:solidFill>
            <a:srgbClr val="9966FF"/>
          </a:solidFill>
        </p:grpSpPr>
        <p:sp>
          <p:nvSpPr>
            <p:cNvPr id="113" name="矩形 112"/>
            <p:cNvSpPr/>
            <p:nvPr/>
          </p:nvSpPr>
          <p:spPr>
            <a:xfrm>
              <a:off x="1681139" y="1500180"/>
              <a:ext cx="2137577" cy="144000"/>
            </a:xfrm>
            <a:prstGeom prst="rect">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 name="组合 111"/>
            <p:cNvGrpSpPr/>
            <p:nvPr/>
          </p:nvGrpSpPr>
          <p:grpSpPr>
            <a:xfrm>
              <a:off x="1679089" y="1257730"/>
              <a:ext cx="2143361" cy="599640"/>
              <a:chOff x="1679089" y="1257730"/>
              <a:chExt cx="2143361" cy="599640"/>
            </a:xfrm>
            <a:grpFill/>
          </p:grpSpPr>
          <p:sp>
            <p:nvSpPr>
              <p:cNvPr id="91" name="椭圆 90"/>
              <p:cNvSpPr/>
              <p:nvPr/>
            </p:nvSpPr>
            <p:spPr>
              <a:xfrm>
                <a:off x="1679089" y="1428742"/>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0" name="椭圆 89"/>
              <p:cNvSpPr/>
              <p:nvPr/>
            </p:nvSpPr>
            <p:spPr>
              <a:xfrm>
                <a:off x="1679310" y="1257730"/>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cxnSp>
        <p:nvCxnSpPr>
          <p:cNvPr id="136" name="直接箭头连接符 135"/>
          <p:cNvCxnSpPr/>
          <p:nvPr/>
        </p:nvCxnSpPr>
        <p:spPr>
          <a:xfrm rot="16200000" flipH="1">
            <a:off x="2280444" y="2097881"/>
            <a:ext cx="755650" cy="1588"/>
          </a:xfrm>
          <a:prstGeom prst="straightConnector1">
            <a:avLst/>
          </a:prstGeom>
          <a:ln w="7620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2551" name="Object 98"/>
          <p:cNvGraphicFramePr>
            <a:graphicFrameLocks noChangeAspect="1"/>
          </p:cNvGraphicFramePr>
          <p:nvPr/>
        </p:nvGraphicFramePr>
        <p:xfrm>
          <a:off x="1928813" y="3714750"/>
          <a:ext cx="177800" cy="236538"/>
        </p:xfrm>
        <a:graphic>
          <a:graphicData uri="http://schemas.openxmlformats.org/presentationml/2006/ole">
            <mc:AlternateContent xmlns:mc="http://schemas.openxmlformats.org/markup-compatibility/2006">
              <mc:Choice xmlns:v="urn:schemas-microsoft-com:vml" Requires="v">
                <p:oleObj spid="_x0000_s3194" name="" r:id="rId22" imgW="482600" imgH="482600" progId="ChemDraw.Document.6.0">
                  <p:embed/>
                </p:oleObj>
              </mc:Choice>
              <mc:Fallback>
                <p:oleObj name="" r:id="rId22" imgW="482600" imgH="482600" progId="ChemDraw.Document.6.0">
                  <p:embed/>
                  <p:pic>
                    <p:nvPicPr>
                      <p:cNvPr id="0" name="图片 3193"/>
                      <p:cNvPicPr/>
                      <p:nvPr/>
                    </p:nvPicPr>
                    <p:blipFill>
                      <a:blip r:embed="rId23"/>
                      <a:stretch>
                        <a:fillRect/>
                      </a:stretch>
                    </p:blipFill>
                    <p:spPr>
                      <a:xfrm>
                        <a:off x="1928813" y="3714750"/>
                        <a:ext cx="177800" cy="236538"/>
                      </a:xfrm>
                      <a:prstGeom prst="rect">
                        <a:avLst/>
                      </a:prstGeom>
                      <a:noFill/>
                      <a:ln w="38100">
                        <a:noFill/>
                        <a:miter/>
                      </a:ln>
                    </p:spPr>
                  </p:pic>
                </p:oleObj>
              </mc:Fallback>
            </mc:AlternateContent>
          </a:graphicData>
        </a:graphic>
      </p:graphicFrame>
      <p:graphicFrame>
        <p:nvGraphicFramePr>
          <p:cNvPr id="57448" name="Object 104"/>
          <p:cNvGraphicFramePr>
            <a:graphicFrameLocks noChangeAspect="1"/>
          </p:cNvGraphicFramePr>
          <p:nvPr/>
        </p:nvGraphicFramePr>
        <p:xfrm>
          <a:off x="2338388" y="3579813"/>
          <a:ext cx="177800" cy="236537"/>
        </p:xfrm>
        <a:graphic>
          <a:graphicData uri="http://schemas.openxmlformats.org/presentationml/2006/ole">
            <mc:AlternateContent xmlns:mc="http://schemas.openxmlformats.org/markup-compatibility/2006">
              <mc:Choice xmlns:v="urn:schemas-microsoft-com:vml" Requires="v">
                <p:oleObj spid="_x0000_s3191" name="" r:id="rId24" imgW="482600" imgH="482600" progId="ChemDraw.Document.6.0">
                  <p:embed/>
                </p:oleObj>
              </mc:Choice>
              <mc:Fallback>
                <p:oleObj name="" r:id="rId24" imgW="482600" imgH="482600" progId="ChemDraw.Document.6.0">
                  <p:embed/>
                  <p:pic>
                    <p:nvPicPr>
                      <p:cNvPr id="0" name="图片 3190"/>
                      <p:cNvPicPr/>
                      <p:nvPr/>
                    </p:nvPicPr>
                    <p:blipFill>
                      <a:blip r:embed="rId7"/>
                      <a:stretch>
                        <a:fillRect/>
                      </a:stretch>
                    </p:blipFill>
                    <p:spPr>
                      <a:xfrm>
                        <a:off x="2338388" y="3579813"/>
                        <a:ext cx="177800" cy="236537"/>
                      </a:xfrm>
                      <a:prstGeom prst="rect">
                        <a:avLst/>
                      </a:prstGeom>
                      <a:noFill/>
                      <a:ln w="38100">
                        <a:noFill/>
                        <a:miter/>
                      </a:ln>
                    </p:spPr>
                  </p:pic>
                </p:oleObj>
              </mc:Fallback>
            </mc:AlternateContent>
          </a:graphicData>
        </a:graphic>
      </p:graphicFrame>
      <p:graphicFrame>
        <p:nvGraphicFramePr>
          <p:cNvPr id="57451" name="Object 107"/>
          <p:cNvGraphicFramePr>
            <a:graphicFrameLocks noChangeAspect="1"/>
          </p:cNvGraphicFramePr>
          <p:nvPr/>
        </p:nvGraphicFramePr>
        <p:xfrm>
          <a:off x="2786063" y="3524250"/>
          <a:ext cx="177800" cy="236538"/>
        </p:xfrm>
        <a:graphic>
          <a:graphicData uri="http://schemas.openxmlformats.org/presentationml/2006/ole">
            <mc:AlternateContent xmlns:mc="http://schemas.openxmlformats.org/markup-compatibility/2006">
              <mc:Choice xmlns:v="urn:schemas-microsoft-com:vml" Requires="v">
                <p:oleObj spid="_x0000_s3185" name="" r:id="rId25" imgW="482600" imgH="482600" progId="ChemDraw.Document.6.0">
                  <p:embed/>
                </p:oleObj>
              </mc:Choice>
              <mc:Fallback>
                <p:oleObj name="" r:id="rId25" imgW="482600" imgH="482600" progId="ChemDraw.Document.6.0">
                  <p:embed/>
                  <p:pic>
                    <p:nvPicPr>
                      <p:cNvPr id="0" name="图片 3184"/>
                      <p:cNvPicPr/>
                      <p:nvPr/>
                    </p:nvPicPr>
                    <p:blipFill>
                      <a:blip r:embed="rId9"/>
                      <a:stretch>
                        <a:fillRect/>
                      </a:stretch>
                    </p:blipFill>
                    <p:spPr>
                      <a:xfrm>
                        <a:off x="2786063" y="3524250"/>
                        <a:ext cx="177800" cy="236538"/>
                      </a:xfrm>
                      <a:prstGeom prst="rect">
                        <a:avLst/>
                      </a:prstGeom>
                      <a:noFill/>
                      <a:ln w="38100">
                        <a:noFill/>
                        <a:miter/>
                      </a:ln>
                    </p:spPr>
                  </p:pic>
                </p:oleObj>
              </mc:Fallback>
            </mc:AlternateContent>
          </a:graphicData>
        </a:graphic>
      </p:graphicFrame>
      <p:graphicFrame>
        <p:nvGraphicFramePr>
          <p:cNvPr id="57452" name="Object 108"/>
          <p:cNvGraphicFramePr>
            <a:graphicFrameLocks noChangeAspect="1"/>
          </p:cNvGraphicFramePr>
          <p:nvPr/>
        </p:nvGraphicFramePr>
        <p:xfrm>
          <a:off x="3071813" y="3048000"/>
          <a:ext cx="177800" cy="236538"/>
        </p:xfrm>
        <a:graphic>
          <a:graphicData uri="http://schemas.openxmlformats.org/presentationml/2006/ole">
            <mc:AlternateContent xmlns:mc="http://schemas.openxmlformats.org/markup-compatibility/2006">
              <mc:Choice xmlns:v="urn:schemas-microsoft-com:vml" Requires="v">
                <p:oleObj spid="_x0000_s3186" name="" r:id="rId26" imgW="482600" imgH="482600" progId="ChemDraw.Document.6.0">
                  <p:embed/>
                </p:oleObj>
              </mc:Choice>
              <mc:Fallback>
                <p:oleObj name="" r:id="rId26" imgW="482600" imgH="482600" progId="ChemDraw.Document.6.0">
                  <p:embed/>
                  <p:pic>
                    <p:nvPicPr>
                      <p:cNvPr id="0" name="图片 3185"/>
                      <p:cNvPicPr/>
                      <p:nvPr/>
                    </p:nvPicPr>
                    <p:blipFill>
                      <a:blip r:embed="rId3"/>
                      <a:stretch>
                        <a:fillRect/>
                      </a:stretch>
                    </p:blipFill>
                    <p:spPr>
                      <a:xfrm>
                        <a:off x="3071813" y="3048000"/>
                        <a:ext cx="177800" cy="236538"/>
                      </a:xfrm>
                      <a:prstGeom prst="rect">
                        <a:avLst/>
                      </a:prstGeom>
                      <a:noFill/>
                      <a:ln w="38100">
                        <a:noFill/>
                        <a:miter/>
                      </a:ln>
                    </p:spPr>
                  </p:pic>
                </p:oleObj>
              </mc:Fallback>
            </mc:AlternateContent>
          </a:graphicData>
        </a:graphic>
      </p:graphicFrame>
      <p:graphicFrame>
        <p:nvGraphicFramePr>
          <p:cNvPr id="57453" name="Object 109"/>
          <p:cNvGraphicFramePr>
            <a:graphicFrameLocks noChangeAspect="1"/>
          </p:cNvGraphicFramePr>
          <p:nvPr/>
        </p:nvGraphicFramePr>
        <p:xfrm>
          <a:off x="3357563" y="3429000"/>
          <a:ext cx="177800" cy="236538"/>
        </p:xfrm>
        <a:graphic>
          <a:graphicData uri="http://schemas.openxmlformats.org/presentationml/2006/ole">
            <mc:AlternateContent xmlns:mc="http://schemas.openxmlformats.org/markup-compatibility/2006">
              <mc:Choice xmlns:v="urn:schemas-microsoft-com:vml" Requires="v">
                <p:oleObj spid="_x0000_s3187" name="" r:id="rId27" imgW="482600" imgH="482600" progId="ChemDraw.Document.6.0">
                  <p:embed/>
                </p:oleObj>
              </mc:Choice>
              <mc:Fallback>
                <p:oleObj name="" r:id="rId27" imgW="482600" imgH="482600" progId="ChemDraw.Document.6.0">
                  <p:embed/>
                  <p:pic>
                    <p:nvPicPr>
                      <p:cNvPr id="0" name="图片 3186"/>
                      <p:cNvPicPr/>
                      <p:nvPr/>
                    </p:nvPicPr>
                    <p:blipFill>
                      <a:blip r:embed="rId7"/>
                      <a:stretch>
                        <a:fillRect/>
                      </a:stretch>
                    </p:blipFill>
                    <p:spPr>
                      <a:xfrm>
                        <a:off x="3357563" y="3429000"/>
                        <a:ext cx="177800" cy="236538"/>
                      </a:xfrm>
                      <a:prstGeom prst="rect">
                        <a:avLst/>
                      </a:prstGeom>
                      <a:noFill/>
                      <a:ln w="38100">
                        <a:noFill/>
                        <a:miter/>
                      </a:ln>
                    </p:spPr>
                  </p:pic>
                </p:oleObj>
              </mc:Fallback>
            </mc:AlternateContent>
          </a:graphicData>
        </a:graphic>
      </p:graphicFrame>
      <p:graphicFrame>
        <p:nvGraphicFramePr>
          <p:cNvPr id="57454" name="Object 110"/>
          <p:cNvGraphicFramePr>
            <a:graphicFrameLocks noChangeAspect="1"/>
          </p:cNvGraphicFramePr>
          <p:nvPr/>
        </p:nvGraphicFramePr>
        <p:xfrm>
          <a:off x="2643188" y="4095750"/>
          <a:ext cx="177800" cy="239713"/>
        </p:xfrm>
        <a:graphic>
          <a:graphicData uri="http://schemas.openxmlformats.org/presentationml/2006/ole">
            <mc:AlternateContent xmlns:mc="http://schemas.openxmlformats.org/markup-compatibility/2006">
              <mc:Choice xmlns:v="urn:schemas-microsoft-com:vml" Requires="v">
                <p:oleObj spid="_x0000_s3188" name="" r:id="rId28" imgW="482600" imgH="482600" progId="ChemDraw.Document.6.0">
                  <p:embed/>
                </p:oleObj>
              </mc:Choice>
              <mc:Fallback>
                <p:oleObj name="" r:id="rId28" imgW="482600" imgH="482600" progId="ChemDraw.Document.6.0">
                  <p:embed/>
                  <p:pic>
                    <p:nvPicPr>
                      <p:cNvPr id="0" name="图片 3187"/>
                      <p:cNvPicPr/>
                      <p:nvPr/>
                    </p:nvPicPr>
                    <p:blipFill>
                      <a:blip r:embed="rId3"/>
                      <a:stretch>
                        <a:fillRect/>
                      </a:stretch>
                    </p:blipFill>
                    <p:spPr>
                      <a:xfrm>
                        <a:off x="2643188" y="4095750"/>
                        <a:ext cx="177800" cy="239713"/>
                      </a:xfrm>
                      <a:prstGeom prst="rect">
                        <a:avLst/>
                      </a:prstGeom>
                      <a:noFill/>
                      <a:ln w="38100">
                        <a:noFill/>
                        <a:miter/>
                      </a:ln>
                    </p:spPr>
                  </p:pic>
                </p:oleObj>
              </mc:Fallback>
            </mc:AlternateContent>
          </a:graphicData>
        </a:graphic>
      </p:graphicFrame>
      <p:graphicFrame>
        <p:nvGraphicFramePr>
          <p:cNvPr id="57455" name="Object 111"/>
          <p:cNvGraphicFramePr>
            <a:graphicFrameLocks noChangeAspect="1"/>
          </p:cNvGraphicFramePr>
          <p:nvPr/>
        </p:nvGraphicFramePr>
        <p:xfrm>
          <a:off x="3043238" y="4095750"/>
          <a:ext cx="177800" cy="239713"/>
        </p:xfrm>
        <a:graphic>
          <a:graphicData uri="http://schemas.openxmlformats.org/presentationml/2006/ole">
            <mc:AlternateContent xmlns:mc="http://schemas.openxmlformats.org/markup-compatibility/2006">
              <mc:Choice xmlns:v="urn:schemas-microsoft-com:vml" Requires="v">
                <p:oleObj spid="_x0000_s3195" name="" r:id="rId29" imgW="482600" imgH="482600" progId="ChemDraw.Document.6.0">
                  <p:embed/>
                </p:oleObj>
              </mc:Choice>
              <mc:Fallback>
                <p:oleObj name="" r:id="rId29" imgW="482600" imgH="482600" progId="ChemDraw.Document.6.0">
                  <p:embed/>
                  <p:pic>
                    <p:nvPicPr>
                      <p:cNvPr id="0" name="图片 3194"/>
                      <p:cNvPicPr/>
                      <p:nvPr/>
                    </p:nvPicPr>
                    <p:blipFill>
                      <a:blip r:embed="rId3"/>
                      <a:stretch>
                        <a:fillRect/>
                      </a:stretch>
                    </p:blipFill>
                    <p:spPr>
                      <a:xfrm>
                        <a:off x="3043238" y="4095750"/>
                        <a:ext cx="177800" cy="239713"/>
                      </a:xfrm>
                      <a:prstGeom prst="rect">
                        <a:avLst/>
                      </a:prstGeom>
                      <a:noFill/>
                      <a:ln w="38100">
                        <a:noFill/>
                        <a:miter/>
                      </a:ln>
                    </p:spPr>
                  </p:pic>
                </p:oleObj>
              </mc:Fallback>
            </mc:AlternateContent>
          </a:graphicData>
        </a:graphic>
      </p:graphicFrame>
      <p:graphicFrame>
        <p:nvGraphicFramePr>
          <p:cNvPr id="152" name="Object 112"/>
          <p:cNvGraphicFramePr>
            <a:graphicFrameLocks noChangeAspect="1"/>
          </p:cNvGraphicFramePr>
          <p:nvPr/>
        </p:nvGraphicFramePr>
        <p:xfrm>
          <a:off x="2057400" y="4292600"/>
          <a:ext cx="177800" cy="236538"/>
        </p:xfrm>
        <a:graphic>
          <a:graphicData uri="http://schemas.openxmlformats.org/presentationml/2006/ole">
            <mc:AlternateContent xmlns:mc="http://schemas.openxmlformats.org/markup-compatibility/2006">
              <mc:Choice xmlns:v="urn:schemas-microsoft-com:vml" Requires="v">
                <p:oleObj spid="_x0000_s3192" name="" r:id="rId30" imgW="482600" imgH="482600" progId="ChemDraw.Document.6.0">
                  <p:embed/>
                </p:oleObj>
              </mc:Choice>
              <mc:Fallback>
                <p:oleObj name="" r:id="rId30" imgW="482600" imgH="482600" progId="ChemDraw.Document.6.0">
                  <p:embed/>
                  <p:pic>
                    <p:nvPicPr>
                      <p:cNvPr id="0" name="图片 3191"/>
                      <p:cNvPicPr/>
                      <p:nvPr/>
                    </p:nvPicPr>
                    <p:blipFill>
                      <a:blip r:embed="rId7"/>
                      <a:stretch>
                        <a:fillRect/>
                      </a:stretch>
                    </p:blipFill>
                    <p:spPr>
                      <a:xfrm>
                        <a:off x="2057400" y="4292600"/>
                        <a:ext cx="177800" cy="236538"/>
                      </a:xfrm>
                      <a:prstGeom prst="rect">
                        <a:avLst/>
                      </a:prstGeom>
                      <a:noFill/>
                      <a:ln w="38100">
                        <a:noFill/>
                        <a:miter/>
                      </a:ln>
                    </p:spPr>
                  </p:pic>
                </p:oleObj>
              </mc:Fallback>
            </mc:AlternateContent>
          </a:graphicData>
        </a:graphic>
      </p:graphicFrame>
      <p:graphicFrame>
        <p:nvGraphicFramePr>
          <p:cNvPr id="153" name="Object 113"/>
          <p:cNvGraphicFramePr>
            <a:graphicFrameLocks noChangeAspect="1"/>
          </p:cNvGraphicFramePr>
          <p:nvPr/>
        </p:nvGraphicFramePr>
        <p:xfrm>
          <a:off x="3357563" y="4381500"/>
          <a:ext cx="177800" cy="239713"/>
        </p:xfrm>
        <a:graphic>
          <a:graphicData uri="http://schemas.openxmlformats.org/presentationml/2006/ole">
            <mc:AlternateContent xmlns:mc="http://schemas.openxmlformats.org/markup-compatibility/2006">
              <mc:Choice xmlns:v="urn:schemas-microsoft-com:vml" Requires="v">
                <p:oleObj spid="_x0000_s3183" name="" r:id="rId31" imgW="482600" imgH="482600" progId="ChemDraw.Document.6.0">
                  <p:embed/>
                </p:oleObj>
              </mc:Choice>
              <mc:Fallback>
                <p:oleObj name="" r:id="rId31" imgW="482600" imgH="482600" progId="ChemDraw.Document.6.0">
                  <p:embed/>
                  <p:pic>
                    <p:nvPicPr>
                      <p:cNvPr id="0" name="图片 3182"/>
                      <p:cNvPicPr/>
                      <p:nvPr/>
                    </p:nvPicPr>
                    <p:blipFill>
                      <a:blip r:embed="rId3"/>
                      <a:stretch>
                        <a:fillRect/>
                      </a:stretch>
                    </p:blipFill>
                    <p:spPr>
                      <a:xfrm>
                        <a:off x="3357563" y="4381500"/>
                        <a:ext cx="177800" cy="239713"/>
                      </a:xfrm>
                      <a:prstGeom prst="rect">
                        <a:avLst/>
                      </a:prstGeom>
                      <a:noFill/>
                      <a:ln w="38100">
                        <a:noFill/>
                        <a:miter/>
                      </a:ln>
                    </p:spPr>
                  </p:pic>
                </p:oleObj>
              </mc:Fallback>
            </mc:AlternateContent>
          </a:graphicData>
        </a:graphic>
      </p:graphicFrame>
      <p:graphicFrame>
        <p:nvGraphicFramePr>
          <p:cNvPr id="209" name="Object 27"/>
          <p:cNvGraphicFramePr>
            <a:graphicFrameLocks noChangeAspect="1"/>
          </p:cNvGraphicFramePr>
          <p:nvPr/>
        </p:nvGraphicFramePr>
        <p:xfrm>
          <a:off x="2571750" y="3048000"/>
          <a:ext cx="177800" cy="236538"/>
        </p:xfrm>
        <a:graphic>
          <a:graphicData uri="http://schemas.openxmlformats.org/presentationml/2006/ole">
            <mc:AlternateContent xmlns:mc="http://schemas.openxmlformats.org/markup-compatibility/2006">
              <mc:Choice xmlns:v="urn:schemas-microsoft-com:vml" Requires="v">
                <p:oleObj spid="_x0000_s3193" name="" r:id="rId32" imgW="482600" imgH="482600" progId="ChemDraw.Document.6.0">
                  <p:embed/>
                </p:oleObj>
              </mc:Choice>
              <mc:Fallback>
                <p:oleObj name="" r:id="rId32" imgW="482600" imgH="482600" progId="ChemDraw.Document.6.0">
                  <p:embed/>
                  <p:pic>
                    <p:nvPicPr>
                      <p:cNvPr id="0" name="图片 3192"/>
                      <p:cNvPicPr/>
                      <p:nvPr/>
                    </p:nvPicPr>
                    <p:blipFill>
                      <a:blip r:embed="rId3"/>
                      <a:stretch>
                        <a:fillRect/>
                      </a:stretch>
                    </p:blipFill>
                    <p:spPr>
                      <a:xfrm>
                        <a:off x="2571750" y="3048000"/>
                        <a:ext cx="177800" cy="236538"/>
                      </a:xfrm>
                      <a:prstGeom prst="rect">
                        <a:avLst/>
                      </a:prstGeom>
                      <a:noFill/>
                      <a:ln w="38100">
                        <a:noFill/>
                        <a:miter/>
                      </a:ln>
                    </p:spPr>
                  </p:pic>
                </p:oleObj>
              </mc:Fallback>
            </mc:AlternateContent>
          </a:graphicData>
        </a:graphic>
      </p:graphicFrame>
      <p:sp>
        <p:nvSpPr>
          <p:cNvPr id="22561" name="灯片编号占位符 60"/>
          <p:cNvSpPr txBox="1"/>
          <p:nvPr/>
        </p:nvSpPr>
        <p:spPr>
          <a:xfrm>
            <a:off x="13454063" y="762000"/>
            <a:ext cx="762000" cy="366713"/>
          </a:xfrm>
          <a:prstGeom prst="rect">
            <a:avLst/>
          </a:prstGeom>
          <a:noFill/>
          <a:ln w="9525">
            <a:noFill/>
          </a:ln>
        </p:spPr>
        <p:txBody>
          <a:bodyPr/>
          <a:p>
            <a:pPr eaLnBrk="1" hangingPunct="1"/>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2562" name="灯片编号占位符 107"/>
          <p:cNvSpPr txBox="1"/>
          <p:nvPr/>
        </p:nvSpPr>
        <p:spPr>
          <a:xfrm>
            <a:off x="13454063" y="762000"/>
            <a:ext cx="762000" cy="366713"/>
          </a:xfrm>
          <a:prstGeom prst="rect">
            <a:avLst/>
          </a:prstGeom>
          <a:noFill/>
          <a:ln w="9525">
            <a:noFill/>
          </a:ln>
        </p:spPr>
        <p:txBody>
          <a:bodyPr/>
          <a:p>
            <a:pPr eaLnBrk="1" hangingPunct="1"/>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pic>
        <p:nvPicPr>
          <p:cNvPr id="22563" name="图片 246" descr="---饱和蒸汽压修改.jpg"/>
          <p:cNvPicPr>
            <a:picLocks noChangeAspect="1"/>
          </p:cNvPicPr>
          <p:nvPr/>
        </p:nvPicPr>
        <p:blipFill>
          <a:blip r:embed="rId1"/>
          <a:stretch>
            <a:fillRect/>
          </a:stretch>
        </p:blipFill>
        <p:spPr>
          <a:xfrm>
            <a:off x="5214938" y="1846263"/>
            <a:ext cx="2266950" cy="4191000"/>
          </a:xfrm>
          <a:prstGeom prst="rect">
            <a:avLst/>
          </a:prstGeom>
          <a:noFill/>
          <a:ln w="9525">
            <a:noFill/>
          </a:ln>
        </p:spPr>
      </p:pic>
      <p:graphicFrame>
        <p:nvGraphicFramePr>
          <p:cNvPr id="22564" name="Object 177"/>
          <p:cNvGraphicFramePr>
            <a:graphicFrameLocks noChangeAspect="1"/>
          </p:cNvGraphicFramePr>
          <p:nvPr/>
        </p:nvGraphicFramePr>
        <p:xfrm>
          <a:off x="6143625" y="4989513"/>
          <a:ext cx="179388" cy="236537"/>
        </p:xfrm>
        <a:graphic>
          <a:graphicData uri="http://schemas.openxmlformats.org/presentationml/2006/ole">
            <mc:AlternateContent xmlns:mc="http://schemas.openxmlformats.org/markup-compatibility/2006">
              <mc:Choice xmlns:v="urn:schemas-microsoft-com:vml" Requires="v">
                <p:oleObj spid="_x0000_s3205" name="" r:id="rId33" imgW="482600" imgH="482600" progId="ChemDraw.Document.6.0">
                  <p:embed/>
                </p:oleObj>
              </mc:Choice>
              <mc:Fallback>
                <p:oleObj name="" r:id="rId33" imgW="482600" imgH="482600" progId="ChemDraw.Document.6.0">
                  <p:embed/>
                  <p:pic>
                    <p:nvPicPr>
                      <p:cNvPr id="0" name="图片 3204"/>
                      <p:cNvPicPr/>
                      <p:nvPr/>
                    </p:nvPicPr>
                    <p:blipFill>
                      <a:blip r:embed="rId3"/>
                      <a:stretch>
                        <a:fillRect/>
                      </a:stretch>
                    </p:blipFill>
                    <p:spPr>
                      <a:xfrm>
                        <a:off x="6143625" y="4989513"/>
                        <a:ext cx="179388" cy="236537"/>
                      </a:xfrm>
                      <a:prstGeom prst="rect">
                        <a:avLst/>
                      </a:prstGeom>
                      <a:noFill/>
                      <a:ln w="38100">
                        <a:noFill/>
                        <a:miter/>
                      </a:ln>
                    </p:spPr>
                  </p:pic>
                </p:oleObj>
              </mc:Fallback>
            </mc:AlternateContent>
          </a:graphicData>
        </a:graphic>
      </p:graphicFrame>
      <p:graphicFrame>
        <p:nvGraphicFramePr>
          <p:cNvPr id="22565" name="Object 178"/>
          <p:cNvGraphicFramePr>
            <a:graphicFrameLocks noChangeAspect="1"/>
          </p:cNvGraphicFramePr>
          <p:nvPr/>
        </p:nvGraphicFramePr>
        <p:xfrm>
          <a:off x="6643688" y="5465763"/>
          <a:ext cx="179387" cy="236537"/>
        </p:xfrm>
        <a:graphic>
          <a:graphicData uri="http://schemas.openxmlformats.org/presentationml/2006/ole">
            <mc:AlternateContent xmlns:mc="http://schemas.openxmlformats.org/markup-compatibility/2006">
              <mc:Choice xmlns:v="urn:schemas-microsoft-com:vml" Requires="v">
                <p:oleObj spid="_x0000_s3213" name="" r:id="rId34" imgW="482600" imgH="482600" progId="ChemDraw.Document.6.0">
                  <p:embed/>
                </p:oleObj>
              </mc:Choice>
              <mc:Fallback>
                <p:oleObj name="" r:id="rId34" imgW="482600" imgH="482600" progId="ChemDraw.Document.6.0">
                  <p:embed/>
                  <p:pic>
                    <p:nvPicPr>
                      <p:cNvPr id="0" name="图片 3212"/>
                      <p:cNvPicPr/>
                      <p:nvPr/>
                    </p:nvPicPr>
                    <p:blipFill>
                      <a:blip r:embed="rId5"/>
                      <a:stretch>
                        <a:fillRect/>
                      </a:stretch>
                    </p:blipFill>
                    <p:spPr>
                      <a:xfrm>
                        <a:off x="6643688" y="5465763"/>
                        <a:ext cx="179387" cy="236537"/>
                      </a:xfrm>
                      <a:prstGeom prst="rect">
                        <a:avLst/>
                      </a:prstGeom>
                      <a:noFill/>
                      <a:ln w="38100">
                        <a:noFill/>
                        <a:miter/>
                      </a:ln>
                    </p:spPr>
                  </p:pic>
                </p:oleObj>
              </mc:Fallback>
            </mc:AlternateContent>
          </a:graphicData>
        </a:graphic>
      </p:graphicFrame>
      <p:graphicFrame>
        <p:nvGraphicFramePr>
          <p:cNvPr id="22566" name="Object 179"/>
          <p:cNvGraphicFramePr>
            <a:graphicFrameLocks noChangeAspect="1"/>
          </p:cNvGraphicFramePr>
          <p:nvPr/>
        </p:nvGraphicFramePr>
        <p:xfrm>
          <a:off x="6357938" y="5561013"/>
          <a:ext cx="179387" cy="236537"/>
        </p:xfrm>
        <a:graphic>
          <a:graphicData uri="http://schemas.openxmlformats.org/presentationml/2006/ole">
            <mc:AlternateContent xmlns:mc="http://schemas.openxmlformats.org/markup-compatibility/2006">
              <mc:Choice xmlns:v="urn:schemas-microsoft-com:vml" Requires="v">
                <p:oleObj spid="_x0000_s3216" name="" r:id="rId35" imgW="482600" imgH="482600" progId="ChemDraw.Document.6.0">
                  <p:embed/>
                </p:oleObj>
              </mc:Choice>
              <mc:Fallback>
                <p:oleObj name="" r:id="rId35" imgW="482600" imgH="482600" progId="ChemDraw.Document.6.0">
                  <p:embed/>
                  <p:pic>
                    <p:nvPicPr>
                      <p:cNvPr id="0" name="图片 3215"/>
                      <p:cNvPicPr/>
                      <p:nvPr/>
                    </p:nvPicPr>
                    <p:blipFill>
                      <a:blip r:embed="rId7"/>
                      <a:stretch>
                        <a:fillRect/>
                      </a:stretch>
                    </p:blipFill>
                    <p:spPr>
                      <a:xfrm>
                        <a:off x="6357938" y="5561013"/>
                        <a:ext cx="179387" cy="236537"/>
                      </a:xfrm>
                      <a:prstGeom prst="rect">
                        <a:avLst/>
                      </a:prstGeom>
                      <a:noFill/>
                      <a:ln w="38100">
                        <a:noFill/>
                        <a:miter/>
                      </a:ln>
                    </p:spPr>
                  </p:pic>
                </p:oleObj>
              </mc:Fallback>
            </mc:AlternateContent>
          </a:graphicData>
        </a:graphic>
      </p:graphicFrame>
      <p:graphicFrame>
        <p:nvGraphicFramePr>
          <p:cNvPr id="22567" name="Object 180"/>
          <p:cNvGraphicFramePr>
            <a:graphicFrameLocks noChangeAspect="1"/>
          </p:cNvGraphicFramePr>
          <p:nvPr/>
        </p:nvGraphicFramePr>
        <p:xfrm>
          <a:off x="5572125" y="5370513"/>
          <a:ext cx="179388" cy="236537"/>
        </p:xfrm>
        <a:graphic>
          <a:graphicData uri="http://schemas.openxmlformats.org/presentationml/2006/ole">
            <mc:AlternateContent xmlns:mc="http://schemas.openxmlformats.org/markup-compatibility/2006">
              <mc:Choice xmlns:v="urn:schemas-microsoft-com:vml" Requires="v">
                <p:oleObj spid="_x0000_s3200" name="" r:id="rId36" imgW="482600" imgH="482600" progId="ChemDraw.Document.6.0">
                  <p:embed/>
                </p:oleObj>
              </mc:Choice>
              <mc:Fallback>
                <p:oleObj name="" r:id="rId36" imgW="482600" imgH="482600" progId="ChemDraw.Document.6.0">
                  <p:embed/>
                  <p:pic>
                    <p:nvPicPr>
                      <p:cNvPr id="0" name="图片 3199"/>
                      <p:cNvPicPr/>
                      <p:nvPr/>
                    </p:nvPicPr>
                    <p:blipFill>
                      <a:blip r:embed="rId9"/>
                      <a:stretch>
                        <a:fillRect/>
                      </a:stretch>
                    </p:blipFill>
                    <p:spPr>
                      <a:xfrm>
                        <a:off x="5572125" y="5370513"/>
                        <a:ext cx="179388" cy="236537"/>
                      </a:xfrm>
                      <a:prstGeom prst="rect">
                        <a:avLst/>
                      </a:prstGeom>
                      <a:noFill/>
                      <a:ln w="38100">
                        <a:noFill/>
                        <a:miter/>
                      </a:ln>
                    </p:spPr>
                  </p:pic>
                </p:oleObj>
              </mc:Fallback>
            </mc:AlternateContent>
          </a:graphicData>
        </a:graphic>
      </p:graphicFrame>
      <p:graphicFrame>
        <p:nvGraphicFramePr>
          <p:cNvPr id="22568" name="Object 181"/>
          <p:cNvGraphicFramePr>
            <a:graphicFrameLocks noChangeAspect="1"/>
          </p:cNvGraphicFramePr>
          <p:nvPr/>
        </p:nvGraphicFramePr>
        <p:xfrm>
          <a:off x="6929438" y="5465763"/>
          <a:ext cx="179387" cy="236537"/>
        </p:xfrm>
        <a:graphic>
          <a:graphicData uri="http://schemas.openxmlformats.org/presentationml/2006/ole">
            <mc:AlternateContent xmlns:mc="http://schemas.openxmlformats.org/markup-compatibility/2006">
              <mc:Choice xmlns:v="urn:schemas-microsoft-com:vml" Requires="v">
                <p:oleObj spid="_x0000_s3206" name="" r:id="rId37" imgW="482600" imgH="482600" progId="ChemDraw.Document.6.0">
                  <p:embed/>
                </p:oleObj>
              </mc:Choice>
              <mc:Fallback>
                <p:oleObj name="" r:id="rId37" imgW="482600" imgH="482600" progId="ChemDraw.Document.6.0">
                  <p:embed/>
                  <p:pic>
                    <p:nvPicPr>
                      <p:cNvPr id="0" name="图片 3205"/>
                      <p:cNvPicPr/>
                      <p:nvPr/>
                    </p:nvPicPr>
                    <p:blipFill>
                      <a:blip r:embed="rId9"/>
                      <a:stretch>
                        <a:fillRect/>
                      </a:stretch>
                    </p:blipFill>
                    <p:spPr>
                      <a:xfrm>
                        <a:off x="6929438" y="5465763"/>
                        <a:ext cx="179387" cy="236537"/>
                      </a:xfrm>
                      <a:prstGeom prst="rect">
                        <a:avLst/>
                      </a:prstGeom>
                      <a:noFill/>
                      <a:ln w="38100">
                        <a:noFill/>
                        <a:miter/>
                      </a:ln>
                    </p:spPr>
                  </p:pic>
                </p:oleObj>
              </mc:Fallback>
            </mc:AlternateContent>
          </a:graphicData>
        </a:graphic>
      </p:graphicFrame>
      <p:graphicFrame>
        <p:nvGraphicFramePr>
          <p:cNvPr id="22569" name="Object 182"/>
          <p:cNvGraphicFramePr>
            <a:graphicFrameLocks noChangeAspect="1"/>
          </p:cNvGraphicFramePr>
          <p:nvPr/>
        </p:nvGraphicFramePr>
        <p:xfrm>
          <a:off x="7143750" y="5275263"/>
          <a:ext cx="179388" cy="236537"/>
        </p:xfrm>
        <a:graphic>
          <a:graphicData uri="http://schemas.openxmlformats.org/presentationml/2006/ole">
            <mc:AlternateContent xmlns:mc="http://schemas.openxmlformats.org/markup-compatibility/2006">
              <mc:Choice xmlns:v="urn:schemas-microsoft-com:vml" Requires="v">
                <p:oleObj spid="_x0000_s3203" name="" r:id="rId38" imgW="482600" imgH="482600" progId="ChemDraw.Document.6.0">
                  <p:embed/>
                </p:oleObj>
              </mc:Choice>
              <mc:Fallback>
                <p:oleObj name="" r:id="rId38" imgW="482600" imgH="482600" progId="ChemDraw.Document.6.0">
                  <p:embed/>
                  <p:pic>
                    <p:nvPicPr>
                      <p:cNvPr id="0" name="图片 3202"/>
                      <p:cNvPicPr/>
                      <p:nvPr/>
                    </p:nvPicPr>
                    <p:blipFill>
                      <a:blip r:embed="rId3"/>
                      <a:stretch>
                        <a:fillRect/>
                      </a:stretch>
                    </p:blipFill>
                    <p:spPr>
                      <a:xfrm>
                        <a:off x="7143750" y="5275263"/>
                        <a:ext cx="179388" cy="236537"/>
                      </a:xfrm>
                      <a:prstGeom prst="rect">
                        <a:avLst/>
                      </a:prstGeom>
                      <a:noFill/>
                      <a:ln w="38100">
                        <a:noFill/>
                        <a:miter/>
                      </a:ln>
                    </p:spPr>
                  </p:pic>
                </p:oleObj>
              </mc:Fallback>
            </mc:AlternateContent>
          </a:graphicData>
        </a:graphic>
      </p:graphicFrame>
      <p:graphicFrame>
        <p:nvGraphicFramePr>
          <p:cNvPr id="22570" name="Object 183"/>
          <p:cNvGraphicFramePr>
            <a:graphicFrameLocks noChangeAspect="1"/>
          </p:cNvGraphicFramePr>
          <p:nvPr/>
        </p:nvGraphicFramePr>
        <p:xfrm>
          <a:off x="5857875" y="5561013"/>
          <a:ext cx="179388" cy="236537"/>
        </p:xfrm>
        <a:graphic>
          <a:graphicData uri="http://schemas.openxmlformats.org/presentationml/2006/ole">
            <mc:AlternateContent xmlns:mc="http://schemas.openxmlformats.org/markup-compatibility/2006">
              <mc:Choice xmlns:v="urn:schemas-microsoft-com:vml" Requires="v">
                <p:oleObj spid="_x0000_s3207" name="" r:id="rId39" imgW="482600" imgH="482600" progId="ChemDraw.Document.6.0">
                  <p:embed/>
                </p:oleObj>
              </mc:Choice>
              <mc:Fallback>
                <p:oleObj name="" r:id="rId39" imgW="482600" imgH="482600" progId="ChemDraw.Document.6.0">
                  <p:embed/>
                  <p:pic>
                    <p:nvPicPr>
                      <p:cNvPr id="0" name="图片 3206"/>
                      <p:cNvPicPr/>
                      <p:nvPr/>
                    </p:nvPicPr>
                    <p:blipFill>
                      <a:blip r:embed="rId3"/>
                      <a:stretch>
                        <a:fillRect/>
                      </a:stretch>
                    </p:blipFill>
                    <p:spPr>
                      <a:xfrm>
                        <a:off x="5857875" y="5561013"/>
                        <a:ext cx="179388" cy="236537"/>
                      </a:xfrm>
                      <a:prstGeom prst="rect">
                        <a:avLst/>
                      </a:prstGeom>
                      <a:noFill/>
                      <a:ln w="38100">
                        <a:noFill/>
                        <a:miter/>
                      </a:ln>
                    </p:spPr>
                  </p:pic>
                </p:oleObj>
              </mc:Fallback>
            </mc:AlternateContent>
          </a:graphicData>
        </a:graphic>
      </p:graphicFrame>
      <p:sp>
        <p:nvSpPr>
          <p:cNvPr id="255" name="椭圆 254"/>
          <p:cNvSpPr/>
          <p:nvPr/>
        </p:nvSpPr>
        <p:spPr>
          <a:xfrm>
            <a:off x="5305425" y="4608513"/>
            <a:ext cx="2000250" cy="285750"/>
          </a:xfrm>
          <a:prstGeom prst="ellipse">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2572" name="Object 184"/>
          <p:cNvGraphicFramePr>
            <a:graphicFrameLocks noChangeAspect="1"/>
          </p:cNvGraphicFramePr>
          <p:nvPr/>
        </p:nvGraphicFramePr>
        <p:xfrm>
          <a:off x="5357813" y="4989513"/>
          <a:ext cx="179387" cy="236537"/>
        </p:xfrm>
        <a:graphic>
          <a:graphicData uri="http://schemas.openxmlformats.org/presentationml/2006/ole">
            <mc:AlternateContent xmlns:mc="http://schemas.openxmlformats.org/markup-compatibility/2006">
              <mc:Choice xmlns:v="urn:schemas-microsoft-com:vml" Requires="v">
                <p:oleObj spid="_x0000_s3208" name="" r:id="rId40" imgW="482600" imgH="482600" progId="ChemDraw.Document.6.0">
                  <p:embed/>
                </p:oleObj>
              </mc:Choice>
              <mc:Fallback>
                <p:oleObj name="" r:id="rId40" imgW="482600" imgH="482600" progId="ChemDraw.Document.6.0">
                  <p:embed/>
                  <p:pic>
                    <p:nvPicPr>
                      <p:cNvPr id="0" name="图片 3207"/>
                      <p:cNvPicPr/>
                      <p:nvPr/>
                    </p:nvPicPr>
                    <p:blipFill>
                      <a:blip r:embed="rId3"/>
                      <a:stretch>
                        <a:fillRect/>
                      </a:stretch>
                    </p:blipFill>
                    <p:spPr>
                      <a:xfrm>
                        <a:off x="5357813" y="4989513"/>
                        <a:ext cx="179387" cy="236537"/>
                      </a:xfrm>
                      <a:prstGeom prst="rect">
                        <a:avLst/>
                      </a:prstGeom>
                      <a:noFill/>
                      <a:ln w="38100">
                        <a:noFill/>
                        <a:miter/>
                      </a:ln>
                    </p:spPr>
                  </p:pic>
                </p:oleObj>
              </mc:Fallback>
            </mc:AlternateContent>
          </a:graphicData>
        </a:graphic>
      </p:graphicFrame>
      <p:graphicFrame>
        <p:nvGraphicFramePr>
          <p:cNvPr id="22573" name="Object 185"/>
          <p:cNvGraphicFramePr>
            <a:graphicFrameLocks noChangeAspect="1"/>
          </p:cNvGraphicFramePr>
          <p:nvPr/>
        </p:nvGraphicFramePr>
        <p:xfrm>
          <a:off x="6743700" y="5046663"/>
          <a:ext cx="179388" cy="236537"/>
        </p:xfrm>
        <a:graphic>
          <a:graphicData uri="http://schemas.openxmlformats.org/presentationml/2006/ole">
            <mc:AlternateContent xmlns:mc="http://schemas.openxmlformats.org/markup-compatibility/2006">
              <mc:Choice xmlns:v="urn:schemas-microsoft-com:vml" Requires="v">
                <p:oleObj spid="_x0000_s3197" name="" r:id="rId41" imgW="482600" imgH="482600" progId="ChemDraw.Document.6.0">
                  <p:embed/>
                </p:oleObj>
              </mc:Choice>
              <mc:Fallback>
                <p:oleObj name="" r:id="rId41" imgW="482600" imgH="482600" progId="ChemDraw.Document.6.0">
                  <p:embed/>
                  <p:pic>
                    <p:nvPicPr>
                      <p:cNvPr id="0" name="图片 3196"/>
                      <p:cNvPicPr/>
                      <p:nvPr/>
                    </p:nvPicPr>
                    <p:blipFill>
                      <a:blip r:embed="rId7"/>
                      <a:stretch>
                        <a:fillRect/>
                      </a:stretch>
                    </p:blipFill>
                    <p:spPr>
                      <a:xfrm>
                        <a:off x="6743700" y="5046663"/>
                        <a:ext cx="179388" cy="236537"/>
                      </a:xfrm>
                      <a:prstGeom prst="rect">
                        <a:avLst/>
                      </a:prstGeom>
                      <a:noFill/>
                      <a:ln w="38100">
                        <a:noFill/>
                        <a:miter/>
                      </a:ln>
                    </p:spPr>
                  </p:pic>
                </p:oleObj>
              </mc:Fallback>
            </mc:AlternateContent>
          </a:graphicData>
        </a:graphic>
      </p:graphicFrame>
      <p:graphicFrame>
        <p:nvGraphicFramePr>
          <p:cNvPr id="22574" name="Object 186"/>
          <p:cNvGraphicFramePr>
            <a:graphicFrameLocks noChangeAspect="1"/>
          </p:cNvGraphicFramePr>
          <p:nvPr/>
        </p:nvGraphicFramePr>
        <p:xfrm>
          <a:off x="6429375" y="5180013"/>
          <a:ext cx="179388" cy="236537"/>
        </p:xfrm>
        <a:graphic>
          <a:graphicData uri="http://schemas.openxmlformats.org/presentationml/2006/ole">
            <mc:AlternateContent xmlns:mc="http://schemas.openxmlformats.org/markup-compatibility/2006">
              <mc:Choice xmlns:v="urn:schemas-microsoft-com:vml" Requires="v">
                <p:oleObj spid="_x0000_s3209" name="" r:id="rId42" imgW="482600" imgH="482600" progId="ChemDraw.Document.6.0">
                  <p:embed/>
                </p:oleObj>
              </mc:Choice>
              <mc:Fallback>
                <p:oleObj name="" r:id="rId42" imgW="482600" imgH="482600" progId="ChemDraw.Document.6.0">
                  <p:embed/>
                  <p:pic>
                    <p:nvPicPr>
                      <p:cNvPr id="0" name="图片 3208"/>
                      <p:cNvPicPr/>
                      <p:nvPr/>
                    </p:nvPicPr>
                    <p:blipFill>
                      <a:blip r:embed="rId3"/>
                      <a:stretch>
                        <a:fillRect/>
                      </a:stretch>
                    </p:blipFill>
                    <p:spPr>
                      <a:xfrm>
                        <a:off x="6429375" y="5180013"/>
                        <a:ext cx="179388" cy="236537"/>
                      </a:xfrm>
                      <a:prstGeom prst="rect">
                        <a:avLst/>
                      </a:prstGeom>
                      <a:noFill/>
                      <a:ln w="38100">
                        <a:noFill/>
                        <a:miter/>
                      </a:ln>
                    </p:spPr>
                  </p:pic>
                </p:oleObj>
              </mc:Fallback>
            </mc:AlternateContent>
          </a:graphicData>
        </a:graphic>
      </p:graphicFrame>
      <p:graphicFrame>
        <p:nvGraphicFramePr>
          <p:cNvPr id="22575" name="Object 187"/>
          <p:cNvGraphicFramePr>
            <a:graphicFrameLocks noChangeAspect="1"/>
          </p:cNvGraphicFramePr>
          <p:nvPr/>
        </p:nvGraphicFramePr>
        <p:xfrm>
          <a:off x="5643563" y="4989513"/>
          <a:ext cx="179387" cy="236537"/>
        </p:xfrm>
        <a:graphic>
          <a:graphicData uri="http://schemas.openxmlformats.org/presentationml/2006/ole">
            <mc:AlternateContent xmlns:mc="http://schemas.openxmlformats.org/markup-compatibility/2006">
              <mc:Choice xmlns:v="urn:schemas-microsoft-com:vml" Requires="v">
                <p:oleObj spid="_x0000_s3211" name="" r:id="rId43" imgW="482600" imgH="482600" progId="ChemDraw.Document.6.0">
                  <p:embed/>
                </p:oleObj>
              </mc:Choice>
              <mc:Fallback>
                <p:oleObj name="" r:id="rId43" imgW="482600" imgH="482600" progId="ChemDraw.Document.6.0">
                  <p:embed/>
                  <p:pic>
                    <p:nvPicPr>
                      <p:cNvPr id="0" name="图片 3210"/>
                      <p:cNvPicPr/>
                      <p:nvPr/>
                    </p:nvPicPr>
                    <p:blipFill>
                      <a:blip r:embed="rId9"/>
                      <a:stretch>
                        <a:fillRect/>
                      </a:stretch>
                    </p:blipFill>
                    <p:spPr>
                      <a:xfrm>
                        <a:off x="5643563" y="4989513"/>
                        <a:ext cx="179387" cy="236537"/>
                      </a:xfrm>
                      <a:prstGeom prst="rect">
                        <a:avLst/>
                      </a:prstGeom>
                      <a:noFill/>
                      <a:ln w="38100">
                        <a:noFill/>
                        <a:miter/>
                      </a:ln>
                    </p:spPr>
                  </p:pic>
                </p:oleObj>
              </mc:Fallback>
            </mc:AlternateContent>
          </a:graphicData>
        </a:graphic>
      </p:graphicFrame>
      <p:graphicFrame>
        <p:nvGraphicFramePr>
          <p:cNvPr id="22576" name="Object 188"/>
          <p:cNvGraphicFramePr>
            <a:graphicFrameLocks noChangeAspect="1"/>
          </p:cNvGraphicFramePr>
          <p:nvPr/>
        </p:nvGraphicFramePr>
        <p:xfrm>
          <a:off x="7037388" y="4894263"/>
          <a:ext cx="177800" cy="236537"/>
        </p:xfrm>
        <a:graphic>
          <a:graphicData uri="http://schemas.openxmlformats.org/presentationml/2006/ole">
            <mc:AlternateContent xmlns:mc="http://schemas.openxmlformats.org/markup-compatibility/2006">
              <mc:Choice xmlns:v="urn:schemas-microsoft-com:vml" Requires="v">
                <p:oleObj spid="_x0000_s3210" name="" r:id="rId44" imgW="482600" imgH="482600" progId="ChemDraw.Document.6.0">
                  <p:embed/>
                </p:oleObj>
              </mc:Choice>
              <mc:Fallback>
                <p:oleObj name="" r:id="rId44" imgW="482600" imgH="482600" progId="ChemDraw.Document.6.0">
                  <p:embed/>
                  <p:pic>
                    <p:nvPicPr>
                      <p:cNvPr id="0" name="图片 3209"/>
                      <p:cNvPicPr/>
                      <p:nvPr/>
                    </p:nvPicPr>
                    <p:blipFill>
                      <a:blip r:embed="rId9"/>
                      <a:stretch>
                        <a:fillRect/>
                      </a:stretch>
                    </p:blipFill>
                    <p:spPr>
                      <a:xfrm>
                        <a:off x="7037388" y="4894263"/>
                        <a:ext cx="177800" cy="236537"/>
                      </a:xfrm>
                      <a:prstGeom prst="rect">
                        <a:avLst/>
                      </a:prstGeom>
                      <a:noFill/>
                      <a:ln w="38100">
                        <a:noFill/>
                        <a:miter/>
                      </a:ln>
                    </p:spPr>
                  </p:pic>
                </p:oleObj>
              </mc:Fallback>
            </mc:AlternateContent>
          </a:graphicData>
        </a:graphic>
      </p:graphicFrame>
      <p:graphicFrame>
        <p:nvGraphicFramePr>
          <p:cNvPr id="22577" name="Object 189"/>
          <p:cNvGraphicFramePr>
            <a:graphicFrameLocks noChangeAspect="1"/>
          </p:cNvGraphicFramePr>
          <p:nvPr/>
        </p:nvGraphicFramePr>
        <p:xfrm>
          <a:off x="6143625" y="5370513"/>
          <a:ext cx="179388" cy="236537"/>
        </p:xfrm>
        <a:graphic>
          <a:graphicData uri="http://schemas.openxmlformats.org/presentationml/2006/ole">
            <mc:AlternateContent xmlns:mc="http://schemas.openxmlformats.org/markup-compatibility/2006">
              <mc:Choice xmlns:v="urn:schemas-microsoft-com:vml" Requires="v">
                <p:oleObj spid="_x0000_s3201" name="" r:id="rId45" imgW="482600" imgH="482600" progId="ChemDraw.Document.6.0">
                  <p:embed/>
                </p:oleObj>
              </mc:Choice>
              <mc:Fallback>
                <p:oleObj name="" r:id="rId45" imgW="482600" imgH="482600" progId="ChemDraw.Document.6.0">
                  <p:embed/>
                  <p:pic>
                    <p:nvPicPr>
                      <p:cNvPr id="0" name="图片 3200"/>
                      <p:cNvPicPr/>
                      <p:nvPr/>
                    </p:nvPicPr>
                    <p:blipFill>
                      <a:blip r:embed="rId3"/>
                      <a:stretch>
                        <a:fillRect/>
                      </a:stretch>
                    </p:blipFill>
                    <p:spPr>
                      <a:xfrm>
                        <a:off x="6143625" y="5370513"/>
                        <a:ext cx="179388" cy="236537"/>
                      </a:xfrm>
                      <a:prstGeom prst="rect">
                        <a:avLst/>
                      </a:prstGeom>
                      <a:noFill/>
                      <a:ln w="38100">
                        <a:noFill/>
                        <a:miter/>
                      </a:ln>
                    </p:spPr>
                  </p:pic>
                </p:oleObj>
              </mc:Fallback>
            </mc:AlternateContent>
          </a:graphicData>
        </a:graphic>
      </p:graphicFrame>
      <p:graphicFrame>
        <p:nvGraphicFramePr>
          <p:cNvPr id="22578" name="Object 190"/>
          <p:cNvGraphicFramePr>
            <a:graphicFrameLocks noChangeAspect="1"/>
          </p:cNvGraphicFramePr>
          <p:nvPr/>
        </p:nvGraphicFramePr>
        <p:xfrm>
          <a:off x="5857875" y="5180013"/>
          <a:ext cx="179388" cy="236537"/>
        </p:xfrm>
        <a:graphic>
          <a:graphicData uri="http://schemas.openxmlformats.org/presentationml/2006/ole">
            <mc:AlternateContent xmlns:mc="http://schemas.openxmlformats.org/markup-compatibility/2006">
              <mc:Choice xmlns:v="urn:schemas-microsoft-com:vml" Requires="v">
                <p:oleObj spid="_x0000_s3215" name="" r:id="rId46" imgW="482600" imgH="482600" progId="ChemDraw.Document.6.0">
                  <p:embed/>
                </p:oleObj>
              </mc:Choice>
              <mc:Fallback>
                <p:oleObj name="" r:id="rId46" imgW="482600" imgH="482600" progId="ChemDraw.Document.6.0">
                  <p:embed/>
                  <p:pic>
                    <p:nvPicPr>
                      <p:cNvPr id="0" name="图片 3214"/>
                      <p:cNvPicPr/>
                      <p:nvPr/>
                    </p:nvPicPr>
                    <p:blipFill>
                      <a:blip r:embed="rId3"/>
                      <a:stretch>
                        <a:fillRect/>
                      </a:stretch>
                    </p:blipFill>
                    <p:spPr>
                      <a:xfrm>
                        <a:off x="5857875" y="5180013"/>
                        <a:ext cx="179388" cy="236537"/>
                      </a:xfrm>
                      <a:prstGeom prst="rect">
                        <a:avLst/>
                      </a:prstGeom>
                      <a:noFill/>
                      <a:ln w="38100">
                        <a:noFill/>
                        <a:miter/>
                      </a:ln>
                    </p:spPr>
                  </p:pic>
                </p:oleObj>
              </mc:Fallback>
            </mc:AlternateContent>
          </a:graphicData>
        </a:graphic>
      </p:graphicFrame>
      <p:graphicFrame>
        <p:nvGraphicFramePr>
          <p:cNvPr id="22579" name="Object 191"/>
          <p:cNvGraphicFramePr>
            <a:graphicFrameLocks noChangeAspect="1"/>
          </p:cNvGraphicFramePr>
          <p:nvPr/>
        </p:nvGraphicFramePr>
        <p:xfrm>
          <a:off x="5295900" y="5357813"/>
          <a:ext cx="179388" cy="236537"/>
        </p:xfrm>
        <a:graphic>
          <a:graphicData uri="http://schemas.openxmlformats.org/presentationml/2006/ole">
            <mc:AlternateContent xmlns:mc="http://schemas.openxmlformats.org/markup-compatibility/2006">
              <mc:Choice xmlns:v="urn:schemas-microsoft-com:vml" Requires="v">
                <p:oleObj spid="_x0000_s3212" name="" r:id="rId47" imgW="482600" imgH="482600" progId="ChemDraw.Document.6.0">
                  <p:embed/>
                </p:oleObj>
              </mc:Choice>
              <mc:Fallback>
                <p:oleObj name="" r:id="rId47" imgW="482600" imgH="482600" progId="ChemDraw.Document.6.0">
                  <p:embed/>
                  <p:pic>
                    <p:nvPicPr>
                      <p:cNvPr id="0" name="图片 3211"/>
                      <p:cNvPicPr/>
                      <p:nvPr/>
                    </p:nvPicPr>
                    <p:blipFill>
                      <a:blip r:embed="rId3"/>
                      <a:stretch>
                        <a:fillRect/>
                      </a:stretch>
                    </p:blipFill>
                    <p:spPr>
                      <a:xfrm>
                        <a:off x="5295900" y="5357813"/>
                        <a:ext cx="179388" cy="236537"/>
                      </a:xfrm>
                      <a:prstGeom prst="rect">
                        <a:avLst/>
                      </a:prstGeom>
                      <a:noFill/>
                      <a:ln w="38100">
                        <a:noFill/>
                        <a:miter/>
                      </a:ln>
                    </p:spPr>
                  </p:pic>
                </p:oleObj>
              </mc:Fallback>
            </mc:AlternateContent>
          </a:graphicData>
        </a:graphic>
      </p:graphicFrame>
      <p:graphicFrame>
        <p:nvGraphicFramePr>
          <p:cNvPr id="264" name="Object 192"/>
          <p:cNvGraphicFramePr>
            <a:graphicFrameLocks noChangeAspect="1"/>
          </p:cNvGraphicFramePr>
          <p:nvPr/>
        </p:nvGraphicFramePr>
        <p:xfrm>
          <a:off x="5857875" y="3714750"/>
          <a:ext cx="179388" cy="236538"/>
        </p:xfrm>
        <a:graphic>
          <a:graphicData uri="http://schemas.openxmlformats.org/presentationml/2006/ole">
            <mc:AlternateContent xmlns:mc="http://schemas.openxmlformats.org/markup-compatibility/2006">
              <mc:Choice xmlns:v="urn:schemas-microsoft-com:vml" Requires="v">
                <p:oleObj spid="_x0000_s3214" name="" r:id="rId48" imgW="482600" imgH="482600" progId="ChemDraw.Document.6.0">
                  <p:embed/>
                </p:oleObj>
              </mc:Choice>
              <mc:Fallback>
                <p:oleObj name="" r:id="rId48" imgW="482600" imgH="482600" progId="ChemDraw.Document.6.0">
                  <p:embed/>
                  <p:pic>
                    <p:nvPicPr>
                      <p:cNvPr id="0" name="图片 3213"/>
                      <p:cNvPicPr/>
                      <p:nvPr/>
                    </p:nvPicPr>
                    <p:blipFill>
                      <a:blip r:embed="rId3"/>
                      <a:stretch>
                        <a:fillRect/>
                      </a:stretch>
                    </p:blipFill>
                    <p:spPr>
                      <a:xfrm>
                        <a:off x="5857875" y="3714750"/>
                        <a:ext cx="179388" cy="236538"/>
                      </a:xfrm>
                      <a:prstGeom prst="rect">
                        <a:avLst/>
                      </a:prstGeom>
                      <a:noFill/>
                      <a:ln w="38100">
                        <a:noFill/>
                        <a:miter/>
                      </a:ln>
                    </p:spPr>
                  </p:pic>
                </p:oleObj>
              </mc:Fallback>
            </mc:AlternateContent>
          </a:graphicData>
        </a:graphic>
      </p:graphicFrame>
      <p:grpSp>
        <p:nvGrpSpPr>
          <p:cNvPr id="4" name="组合 264"/>
          <p:cNvGrpSpPr/>
          <p:nvPr/>
        </p:nvGrpSpPr>
        <p:grpSpPr>
          <a:xfrm>
            <a:off x="5291394" y="2968286"/>
            <a:ext cx="2038110" cy="746465"/>
            <a:chOff x="1679089" y="1257730"/>
            <a:chExt cx="2143361" cy="599640"/>
          </a:xfrm>
          <a:solidFill>
            <a:srgbClr val="9966FF"/>
          </a:solidFill>
        </p:grpSpPr>
        <p:sp>
          <p:nvSpPr>
            <p:cNvPr id="266" name="矩形 265"/>
            <p:cNvSpPr/>
            <p:nvPr/>
          </p:nvSpPr>
          <p:spPr>
            <a:xfrm>
              <a:off x="1681139" y="1500180"/>
              <a:ext cx="2137577" cy="144000"/>
            </a:xfrm>
            <a:prstGeom prst="rect">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5" name="组合 111"/>
            <p:cNvGrpSpPr/>
            <p:nvPr/>
          </p:nvGrpSpPr>
          <p:grpSpPr>
            <a:xfrm>
              <a:off x="1679089" y="1257730"/>
              <a:ext cx="2143361" cy="599640"/>
              <a:chOff x="1679089" y="1257730"/>
              <a:chExt cx="2143361" cy="599640"/>
            </a:xfrm>
            <a:grpFill/>
          </p:grpSpPr>
          <p:sp>
            <p:nvSpPr>
              <p:cNvPr id="268" name="椭圆 267"/>
              <p:cNvSpPr/>
              <p:nvPr/>
            </p:nvSpPr>
            <p:spPr>
              <a:xfrm>
                <a:off x="1679089" y="1428742"/>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9" name="椭圆 268"/>
              <p:cNvSpPr/>
              <p:nvPr/>
            </p:nvSpPr>
            <p:spPr>
              <a:xfrm>
                <a:off x="1679310" y="1257730"/>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cxnSp>
        <p:nvCxnSpPr>
          <p:cNvPr id="270" name="直接箭头连接符 269"/>
          <p:cNvCxnSpPr/>
          <p:nvPr/>
        </p:nvCxnSpPr>
        <p:spPr>
          <a:xfrm rot="5400000" flipH="1" flipV="1">
            <a:off x="5905500" y="2724150"/>
            <a:ext cx="763588" cy="1588"/>
          </a:xfrm>
          <a:prstGeom prst="straightConnector1">
            <a:avLst/>
          </a:prstGeom>
          <a:ln w="7620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71" name="Object 193"/>
          <p:cNvGraphicFramePr>
            <a:graphicFrameLocks noChangeAspect="1"/>
          </p:cNvGraphicFramePr>
          <p:nvPr/>
        </p:nvGraphicFramePr>
        <p:xfrm>
          <a:off x="5572125" y="3941763"/>
          <a:ext cx="179388" cy="236537"/>
        </p:xfrm>
        <a:graphic>
          <a:graphicData uri="http://schemas.openxmlformats.org/presentationml/2006/ole">
            <mc:AlternateContent xmlns:mc="http://schemas.openxmlformats.org/markup-compatibility/2006">
              <mc:Choice xmlns:v="urn:schemas-microsoft-com:vml" Requires="v">
                <p:oleObj spid="_x0000_s3198" name="" r:id="rId49" imgW="482600" imgH="482600" progId="ChemDraw.Document.6.0">
                  <p:embed/>
                </p:oleObj>
              </mc:Choice>
              <mc:Fallback>
                <p:oleObj name="" r:id="rId49" imgW="482600" imgH="482600" progId="ChemDraw.Document.6.0">
                  <p:embed/>
                  <p:pic>
                    <p:nvPicPr>
                      <p:cNvPr id="0" name="图片 3197"/>
                      <p:cNvPicPr/>
                      <p:nvPr/>
                    </p:nvPicPr>
                    <p:blipFill>
                      <a:blip r:embed="rId23"/>
                      <a:stretch>
                        <a:fillRect/>
                      </a:stretch>
                    </p:blipFill>
                    <p:spPr>
                      <a:xfrm>
                        <a:off x="5572125" y="3941763"/>
                        <a:ext cx="179388" cy="236537"/>
                      </a:xfrm>
                      <a:prstGeom prst="rect">
                        <a:avLst/>
                      </a:prstGeom>
                      <a:noFill/>
                      <a:ln w="38100">
                        <a:noFill/>
                        <a:miter/>
                      </a:ln>
                    </p:spPr>
                  </p:pic>
                </p:oleObj>
              </mc:Fallback>
            </mc:AlternateContent>
          </a:graphicData>
        </a:graphic>
      </p:graphicFrame>
      <p:graphicFrame>
        <p:nvGraphicFramePr>
          <p:cNvPr id="272" name="Object 194"/>
          <p:cNvGraphicFramePr>
            <a:graphicFrameLocks noChangeAspect="1"/>
          </p:cNvGraphicFramePr>
          <p:nvPr/>
        </p:nvGraphicFramePr>
        <p:xfrm>
          <a:off x="5919788" y="4133850"/>
          <a:ext cx="179387" cy="239713"/>
        </p:xfrm>
        <a:graphic>
          <a:graphicData uri="http://schemas.openxmlformats.org/presentationml/2006/ole">
            <mc:AlternateContent xmlns:mc="http://schemas.openxmlformats.org/markup-compatibility/2006">
              <mc:Choice xmlns:v="urn:schemas-microsoft-com:vml" Requires="v">
                <p:oleObj spid="_x0000_s3204" name="" r:id="rId50" imgW="482600" imgH="482600" progId="ChemDraw.Document.6.0">
                  <p:embed/>
                </p:oleObj>
              </mc:Choice>
              <mc:Fallback>
                <p:oleObj name="" r:id="rId50" imgW="482600" imgH="482600" progId="ChemDraw.Document.6.0">
                  <p:embed/>
                  <p:pic>
                    <p:nvPicPr>
                      <p:cNvPr id="0" name="图片 3203"/>
                      <p:cNvPicPr/>
                      <p:nvPr/>
                    </p:nvPicPr>
                    <p:blipFill>
                      <a:blip r:embed="rId7"/>
                      <a:stretch>
                        <a:fillRect/>
                      </a:stretch>
                    </p:blipFill>
                    <p:spPr>
                      <a:xfrm>
                        <a:off x="5919788" y="4133850"/>
                        <a:ext cx="179387" cy="239713"/>
                      </a:xfrm>
                      <a:prstGeom prst="rect">
                        <a:avLst/>
                      </a:prstGeom>
                      <a:noFill/>
                      <a:ln w="38100">
                        <a:noFill/>
                        <a:miter/>
                      </a:ln>
                    </p:spPr>
                  </p:pic>
                </p:oleObj>
              </mc:Fallback>
            </mc:AlternateContent>
          </a:graphicData>
        </a:graphic>
      </p:graphicFrame>
      <p:graphicFrame>
        <p:nvGraphicFramePr>
          <p:cNvPr id="22585" name="Object 195"/>
          <p:cNvGraphicFramePr>
            <a:graphicFrameLocks noChangeAspect="1"/>
          </p:cNvGraphicFramePr>
          <p:nvPr/>
        </p:nvGraphicFramePr>
        <p:xfrm>
          <a:off x="6715125" y="3905250"/>
          <a:ext cx="179388" cy="236538"/>
        </p:xfrm>
        <a:graphic>
          <a:graphicData uri="http://schemas.openxmlformats.org/presentationml/2006/ole">
            <mc:AlternateContent xmlns:mc="http://schemas.openxmlformats.org/markup-compatibility/2006">
              <mc:Choice xmlns:v="urn:schemas-microsoft-com:vml" Requires="v">
                <p:oleObj spid="_x0000_s3199" name="" r:id="rId51" imgW="482600" imgH="482600" progId="ChemDraw.Document.6.0">
                  <p:embed/>
                </p:oleObj>
              </mc:Choice>
              <mc:Fallback>
                <p:oleObj name="" r:id="rId51" imgW="482600" imgH="482600" progId="ChemDraw.Document.6.0">
                  <p:embed/>
                  <p:pic>
                    <p:nvPicPr>
                      <p:cNvPr id="0" name="图片 3198"/>
                      <p:cNvPicPr/>
                      <p:nvPr/>
                    </p:nvPicPr>
                    <p:blipFill>
                      <a:blip r:embed="rId9"/>
                      <a:stretch>
                        <a:fillRect/>
                      </a:stretch>
                    </p:blipFill>
                    <p:spPr>
                      <a:xfrm>
                        <a:off x="6715125" y="3905250"/>
                        <a:ext cx="179388" cy="236538"/>
                      </a:xfrm>
                      <a:prstGeom prst="rect">
                        <a:avLst/>
                      </a:prstGeom>
                      <a:noFill/>
                      <a:ln w="38100">
                        <a:noFill/>
                        <a:miter/>
                      </a:ln>
                    </p:spPr>
                  </p:pic>
                </p:oleObj>
              </mc:Fallback>
            </mc:AlternateContent>
          </a:graphicData>
        </a:graphic>
      </p:graphicFrame>
      <p:graphicFrame>
        <p:nvGraphicFramePr>
          <p:cNvPr id="274" name="Object 196"/>
          <p:cNvGraphicFramePr>
            <a:graphicFrameLocks noChangeAspect="1"/>
          </p:cNvGraphicFramePr>
          <p:nvPr/>
        </p:nvGraphicFramePr>
        <p:xfrm>
          <a:off x="6000750" y="4476750"/>
          <a:ext cx="179388" cy="239713"/>
        </p:xfrm>
        <a:graphic>
          <a:graphicData uri="http://schemas.openxmlformats.org/presentationml/2006/ole">
            <mc:AlternateContent xmlns:mc="http://schemas.openxmlformats.org/markup-compatibility/2006">
              <mc:Choice xmlns:v="urn:schemas-microsoft-com:vml" Requires="v">
                <p:oleObj spid="_x0000_s3202" name="" r:id="rId52" imgW="482600" imgH="482600" progId="ChemDraw.Document.6.0">
                  <p:embed/>
                </p:oleObj>
              </mc:Choice>
              <mc:Fallback>
                <p:oleObj name="" r:id="rId52" imgW="482600" imgH="482600" progId="ChemDraw.Document.6.0">
                  <p:embed/>
                  <p:pic>
                    <p:nvPicPr>
                      <p:cNvPr id="0" name="图片 3201"/>
                      <p:cNvPicPr/>
                      <p:nvPr/>
                    </p:nvPicPr>
                    <p:blipFill>
                      <a:blip r:embed="rId3"/>
                      <a:stretch>
                        <a:fillRect/>
                      </a:stretch>
                    </p:blipFill>
                    <p:spPr>
                      <a:xfrm>
                        <a:off x="6000750" y="4476750"/>
                        <a:ext cx="179388" cy="239713"/>
                      </a:xfrm>
                      <a:prstGeom prst="rect">
                        <a:avLst/>
                      </a:prstGeom>
                      <a:noFill/>
                      <a:ln w="38100">
                        <a:noFill/>
                        <a:miter/>
                      </a:ln>
                    </p:spPr>
                  </p:pic>
                </p:oleObj>
              </mc:Fallback>
            </mc:AlternateContent>
          </a:graphicData>
        </a:graphic>
      </p:graphicFrame>
      <p:graphicFrame>
        <p:nvGraphicFramePr>
          <p:cNvPr id="275" name="Object 197"/>
          <p:cNvGraphicFramePr>
            <a:graphicFrameLocks noChangeAspect="1"/>
          </p:cNvGraphicFramePr>
          <p:nvPr/>
        </p:nvGraphicFramePr>
        <p:xfrm>
          <a:off x="7072313" y="3905250"/>
          <a:ext cx="179387" cy="236538"/>
        </p:xfrm>
        <a:graphic>
          <a:graphicData uri="http://schemas.openxmlformats.org/presentationml/2006/ole">
            <mc:AlternateContent xmlns:mc="http://schemas.openxmlformats.org/markup-compatibility/2006">
              <mc:Choice xmlns:v="urn:schemas-microsoft-com:vml" Requires="v">
                <p:oleObj spid="_x0000_s3223" name="" r:id="rId53" imgW="482600" imgH="482600" progId="ChemDraw.Document.6.0">
                  <p:embed/>
                </p:oleObj>
              </mc:Choice>
              <mc:Fallback>
                <p:oleObj name="" r:id="rId53" imgW="482600" imgH="482600" progId="ChemDraw.Document.6.0">
                  <p:embed/>
                  <p:pic>
                    <p:nvPicPr>
                      <p:cNvPr id="0" name="图片 3222"/>
                      <p:cNvPicPr/>
                      <p:nvPr/>
                    </p:nvPicPr>
                    <p:blipFill>
                      <a:blip r:embed="rId7"/>
                      <a:stretch>
                        <a:fillRect/>
                      </a:stretch>
                    </p:blipFill>
                    <p:spPr>
                      <a:xfrm>
                        <a:off x="7072313" y="3905250"/>
                        <a:ext cx="179387" cy="236538"/>
                      </a:xfrm>
                      <a:prstGeom prst="rect">
                        <a:avLst/>
                      </a:prstGeom>
                      <a:noFill/>
                      <a:ln w="38100">
                        <a:noFill/>
                        <a:miter/>
                      </a:ln>
                    </p:spPr>
                  </p:pic>
                </p:oleObj>
              </mc:Fallback>
            </mc:AlternateContent>
          </a:graphicData>
        </a:graphic>
      </p:graphicFrame>
      <p:graphicFrame>
        <p:nvGraphicFramePr>
          <p:cNvPr id="276" name="Object 198"/>
          <p:cNvGraphicFramePr>
            <a:graphicFrameLocks noChangeAspect="1"/>
          </p:cNvGraphicFramePr>
          <p:nvPr/>
        </p:nvGraphicFramePr>
        <p:xfrm>
          <a:off x="6286500" y="4191000"/>
          <a:ext cx="179388" cy="239713"/>
        </p:xfrm>
        <a:graphic>
          <a:graphicData uri="http://schemas.openxmlformats.org/presentationml/2006/ole">
            <mc:AlternateContent xmlns:mc="http://schemas.openxmlformats.org/markup-compatibility/2006">
              <mc:Choice xmlns:v="urn:schemas-microsoft-com:vml" Requires="v">
                <p:oleObj spid="_x0000_s3220" name="" r:id="rId54" imgW="482600" imgH="482600" progId="ChemDraw.Document.6.0">
                  <p:embed/>
                </p:oleObj>
              </mc:Choice>
              <mc:Fallback>
                <p:oleObj name="" r:id="rId54" imgW="482600" imgH="482600" progId="ChemDraw.Document.6.0">
                  <p:embed/>
                  <p:pic>
                    <p:nvPicPr>
                      <p:cNvPr id="0" name="图片 3219"/>
                      <p:cNvPicPr/>
                      <p:nvPr/>
                    </p:nvPicPr>
                    <p:blipFill>
                      <a:blip r:embed="rId3"/>
                      <a:stretch>
                        <a:fillRect/>
                      </a:stretch>
                    </p:blipFill>
                    <p:spPr>
                      <a:xfrm>
                        <a:off x="6286500" y="4191000"/>
                        <a:ext cx="179388" cy="239713"/>
                      </a:xfrm>
                      <a:prstGeom prst="rect">
                        <a:avLst/>
                      </a:prstGeom>
                      <a:noFill/>
                      <a:ln w="38100">
                        <a:noFill/>
                        <a:miter/>
                      </a:ln>
                    </p:spPr>
                  </p:pic>
                </p:oleObj>
              </mc:Fallback>
            </mc:AlternateContent>
          </a:graphicData>
        </a:graphic>
      </p:graphicFrame>
      <p:graphicFrame>
        <p:nvGraphicFramePr>
          <p:cNvPr id="22589" name="Object 199"/>
          <p:cNvGraphicFramePr>
            <a:graphicFrameLocks noChangeAspect="1"/>
          </p:cNvGraphicFramePr>
          <p:nvPr/>
        </p:nvGraphicFramePr>
        <p:xfrm>
          <a:off x="6608763" y="4381500"/>
          <a:ext cx="177800" cy="239713"/>
        </p:xfrm>
        <a:graphic>
          <a:graphicData uri="http://schemas.openxmlformats.org/presentationml/2006/ole">
            <mc:AlternateContent xmlns:mc="http://schemas.openxmlformats.org/markup-compatibility/2006">
              <mc:Choice xmlns:v="urn:schemas-microsoft-com:vml" Requires="v">
                <p:oleObj spid="_x0000_s3218" name="" r:id="rId55" imgW="482600" imgH="482600" progId="ChemDraw.Document.6.0">
                  <p:embed/>
                </p:oleObj>
              </mc:Choice>
              <mc:Fallback>
                <p:oleObj name="" r:id="rId55" imgW="482600" imgH="482600" progId="ChemDraw.Document.6.0">
                  <p:embed/>
                  <p:pic>
                    <p:nvPicPr>
                      <p:cNvPr id="0" name="图片 3217"/>
                      <p:cNvPicPr/>
                      <p:nvPr/>
                    </p:nvPicPr>
                    <p:blipFill>
                      <a:blip r:embed="rId3"/>
                      <a:stretch>
                        <a:fillRect/>
                      </a:stretch>
                    </p:blipFill>
                    <p:spPr>
                      <a:xfrm>
                        <a:off x="6608763" y="4381500"/>
                        <a:ext cx="177800" cy="239713"/>
                      </a:xfrm>
                      <a:prstGeom prst="rect">
                        <a:avLst/>
                      </a:prstGeom>
                      <a:noFill/>
                      <a:ln w="38100">
                        <a:noFill/>
                        <a:miter/>
                      </a:ln>
                    </p:spPr>
                  </p:pic>
                </p:oleObj>
              </mc:Fallback>
            </mc:AlternateContent>
          </a:graphicData>
        </a:graphic>
      </p:graphicFrame>
      <p:graphicFrame>
        <p:nvGraphicFramePr>
          <p:cNvPr id="278" name="Object 200"/>
          <p:cNvGraphicFramePr>
            <a:graphicFrameLocks noChangeAspect="1"/>
          </p:cNvGraphicFramePr>
          <p:nvPr/>
        </p:nvGraphicFramePr>
        <p:xfrm>
          <a:off x="5543550" y="4400550"/>
          <a:ext cx="179388" cy="239713"/>
        </p:xfrm>
        <a:graphic>
          <a:graphicData uri="http://schemas.openxmlformats.org/presentationml/2006/ole">
            <mc:AlternateContent xmlns:mc="http://schemas.openxmlformats.org/markup-compatibility/2006">
              <mc:Choice xmlns:v="urn:schemas-microsoft-com:vml" Requires="v">
                <p:oleObj spid="_x0000_s3224" name="" r:id="rId56" imgW="482600" imgH="482600" progId="ChemDraw.Document.6.0">
                  <p:embed/>
                </p:oleObj>
              </mc:Choice>
              <mc:Fallback>
                <p:oleObj name="" r:id="rId56" imgW="482600" imgH="482600" progId="ChemDraw.Document.6.0">
                  <p:embed/>
                  <p:pic>
                    <p:nvPicPr>
                      <p:cNvPr id="0" name="图片 3223"/>
                      <p:cNvPicPr/>
                      <p:nvPr/>
                    </p:nvPicPr>
                    <p:blipFill>
                      <a:blip r:embed="rId7"/>
                      <a:stretch>
                        <a:fillRect/>
                      </a:stretch>
                    </p:blipFill>
                    <p:spPr>
                      <a:xfrm>
                        <a:off x="5543550" y="4400550"/>
                        <a:ext cx="179388" cy="239713"/>
                      </a:xfrm>
                      <a:prstGeom prst="rect">
                        <a:avLst/>
                      </a:prstGeom>
                      <a:noFill/>
                      <a:ln w="38100">
                        <a:noFill/>
                        <a:miter/>
                      </a:ln>
                    </p:spPr>
                  </p:pic>
                </p:oleObj>
              </mc:Fallback>
            </mc:AlternateContent>
          </a:graphicData>
        </a:graphic>
      </p:graphicFrame>
      <p:graphicFrame>
        <p:nvGraphicFramePr>
          <p:cNvPr id="279" name="Object 201"/>
          <p:cNvGraphicFramePr>
            <a:graphicFrameLocks noChangeAspect="1"/>
          </p:cNvGraphicFramePr>
          <p:nvPr/>
        </p:nvGraphicFramePr>
        <p:xfrm>
          <a:off x="7000875" y="4418013"/>
          <a:ext cx="179388" cy="236537"/>
        </p:xfrm>
        <a:graphic>
          <a:graphicData uri="http://schemas.openxmlformats.org/presentationml/2006/ole">
            <mc:AlternateContent xmlns:mc="http://schemas.openxmlformats.org/markup-compatibility/2006">
              <mc:Choice xmlns:v="urn:schemas-microsoft-com:vml" Requires="v">
                <p:oleObj spid="_x0000_s3226" name="" r:id="rId57" imgW="482600" imgH="482600" progId="ChemDraw.Document.6.0">
                  <p:embed/>
                </p:oleObj>
              </mc:Choice>
              <mc:Fallback>
                <p:oleObj name="" r:id="rId57" imgW="482600" imgH="482600" progId="ChemDraw.Document.6.0">
                  <p:embed/>
                  <p:pic>
                    <p:nvPicPr>
                      <p:cNvPr id="0" name="图片 3225"/>
                      <p:cNvPicPr/>
                      <p:nvPr/>
                    </p:nvPicPr>
                    <p:blipFill>
                      <a:blip r:embed="rId3"/>
                      <a:stretch>
                        <a:fillRect/>
                      </a:stretch>
                    </p:blipFill>
                    <p:spPr>
                      <a:xfrm>
                        <a:off x="7000875" y="4418013"/>
                        <a:ext cx="179388" cy="236537"/>
                      </a:xfrm>
                      <a:prstGeom prst="rect">
                        <a:avLst/>
                      </a:prstGeom>
                      <a:noFill/>
                      <a:ln w="38100">
                        <a:noFill/>
                        <a:miter/>
                      </a:ln>
                    </p:spPr>
                  </p:pic>
                </p:oleObj>
              </mc:Fallback>
            </mc:AlternateContent>
          </a:graphicData>
        </a:graphic>
      </p:graphicFrame>
      <p:graphicFrame>
        <p:nvGraphicFramePr>
          <p:cNvPr id="280" name="Object 202"/>
          <p:cNvGraphicFramePr>
            <a:graphicFrameLocks noChangeAspect="1"/>
          </p:cNvGraphicFramePr>
          <p:nvPr/>
        </p:nvGraphicFramePr>
        <p:xfrm>
          <a:off x="6286500" y="3810000"/>
          <a:ext cx="179388" cy="236538"/>
        </p:xfrm>
        <a:graphic>
          <a:graphicData uri="http://schemas.openxmlformats.org/presentationml/2006/ole">
            <mc:AlternateContent xmlns:mc="http://schemas.openxmlformats.org/markup-compatibility/2006">
              <mc:Choice xmlns:v="urn:schemas-microsoft-com:vml" Requires="v">
                <p:oleObj spid="_x0000_s3221" name="" r:id="rId58" imgW="482600" imgH="482600" progId="ChemDraw.Document.6.0">
                  <p:embed/>
                </p:oleObj>
              </mc:Choice>
              <mc:Fallback>
                <p:oleObj name="" r:id="rId58" imgW="482600" imgH="482600" progId="ChemDraw.Document.6.0">
                  <p:embed/>
                  <p:pic>
                    <p:nvPicPr>
                      <p:cNvPr id="0" name="图片 3220"/>
                      <p:cNvPicPr/>
                      <p:nvPr/>
                    </p:nvPicPr>
                    <p:blipFill>
                      <a:blip r:embed="rId3"/>
                      <a:stretch>
                        <a:fillRect/>
                      </a:stretch>
                    </p:blipFill>
                    <p:spPr>
                      <a:xfrm>
                        <a:off x="6286500" y="3810000"/>
                        <a:ext cx="179388" cy="236538"/>
                      </a:xfrm>
                      <a:prstGeom prst="rect">
                        <a:avLst/>
                      </a:prstGeom>
                      <a:noFill/>
                      <a:ln w="38100">
                        <a:noFill/>
                        <a:miter/>
                      </a:ln>
                    </p:spPr>
                  </p:pic>
                </p:oleObj>
              </mc:Fallback>
            </mc:AlternateContent>
          </a:graphicData>
        </a:graphic>
      </p:graphicFrame>
      <p:graphicFrame>
        <p:nvGraphicFramePr>
          <p:cNvPr id="284" name="Object 54"/>
          <p:cNvGraphicFramePr>
            <a:graphicFrameLocks noChangeAspect="1"/>
          </p:cNvGraphicFramePr>
          <p:nvPr/>
        </p:nvGraphicFramePr>
        <p:xfrm>
          <a:off x="5643563" y="4986338"/>
          <a:ext cx="179387" cy="239712"/>
        </p:xfrm>
        <a:graphic>
          <a:graphicData uri="http://schemas.openxmlformats.org/presentationml/2006/ole">
            <mc:AlternateContent xmlns:mc="http://schemas.openxmlformats.org/markup-compatibility/2006">
              <mc:Choice xmlns:v="urn:schemas-microsoft-com:vml" Requires="v">
                <p:oleObj spid="_x0000_s3219" name="" r:id="rId59" imgW="482600" imgH="482600" progId="ChemDraw.Document.6.0">
                  <p:embed/>
                </p:oleObj>
              </mc:Choice>
              <mc:Fallback>
                <p:oleObj name="" r:id="rId59" imgW="482600" imgH="482600" progId="ChemDraw.Document.6.0">
                  <p:embed/>
                  <p:pic>
                    <p:nvPicPr>
                      <p:cNvPr id="0" name="图片 3218"/>
                      <p:cNvPicPr/>
                      <p:nvPr/>
                    </p:nvPicPr>
                    <p:blipFill>
                      <a:blip r:embed="rId3"/>
                      <a:stretch>
                        <a:fillRect/>
                      </a:stretch>
                    </p:blipFill>
                    <p:spPr>
                      <a:xfrm>
                        <a:off x="5643563" y="4986338"/>
                        <a:ext cx="179387" cy="239712"/>
                      </a:xfrm>
                      <a:prstGeom prst="rect">
                        <a:avLst/>
                      </a:prstGeom>
                      <a:noFill/>
                      <a:ln w="38100">
                        <a:noFill/>
                        <a:miter/>
                      </a:ln>
                    </p:spPr>
                  </p:pic>
                </p:oleObj>
              </mc:Fallback>
            </mc:AlternateContent>
          </a:graphicData>
        </a:graphic>
      </p:graphicFrame>
      <p:graphicFrame>
        <p:nvGraphicFramePr>
          <p:cNvPr id="57549" name="Object 205"/>
          <p:cNvGraphicFramePr>
            <a:graphicFrameLocks noChangeAspect="1"/>
          </p:cNvGraphicFramePr>
          <p:nvPr/>
        </p:nvGraphicFramePr>
        <p:xfrm>
          <a:off x="6143625" y="4976813"/>
          <a:ext cx="179388" cy="236537"/>
        </p:xfrm>
        <a:graphic>
          <a:graphicData uri="http://schemas.openxmlformats.org/presentationml/2006/ole">
            <mc:AlternateContent xmlns:mc="http://schemas.openxmlformats.org/markup-compatibility/2006">
              <mc:Choice xmlns:v="urn:schemas-microsoft-com:vml" Requires="v">
                <p:oleObj spid="_x0000_s3225" name="" r:id="rId60" imgW="482600" imgH="482600" progId="ChemDraw.Document.6.0">
                  <p:embed/>
                </p:oleObj>
              </mc:Choice>
              <mc:Fallback>
                <p:oleObj name="" r:id="rId60" imgW="482600" imgH="482600" progId="ChemDraw.Document.6.0">
                  <p:embed/>
                  <p:pic>
                    <p:nvPicPr>
                      <p:cNvPr id="0" name="图片 3224"/>
                      <p:cNvPicPr/>
                      <p:nvPr/>
                    </p:nvPicPr>
                    <p:blipFill>
                      <a:blip r:embed="rId3"/>
                      <a:stretch>
                        <a:fillRect/>
                      </a:stretch>
                    </p:blipFill>
                    <p:spPr>
                      <a:xfrm>
                        <a:off x="6143625" y="4976813"/>
                        <a:ext cx="179388" cy="236537"/>
                      </a:xfrm>
                      <a:prstGeom prst="rect">
                        <a:avLst/>
                      </a:prstGeom>
                      <a:noFill/>
                      <a:ln w="38100">
                        <a:noFill/>
                        <a:miter/>
                      </a:ln>
                    </p:spPr>
                  </p:pic>
                </p:oleObj>
              </mc:Fallback>
            </mc:AlternateContent>
          </a:graphicData>
        </a:graphic>
      </p:graphicFrame>
      <p:sp>
        <p:nvSpPr>
          <p:cNvPr id="288" name="矩形 287"/>
          <p:cNvSpPr/>
          <p:nvPr/>
        </p:nvSpPr>
        <p:spPr>
          <a:xfrm>
            <a:off x="4857750" y="1905000"/>
            <a:ext cx="2857500" cy="4095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9" name="TextBox 26"/>
          <p:cNvSpPr txBox="1">
            <a:spLocks noChangeArrowheads="1"/>
          </p:cNvSpPr>
          <p:nvPr/>
        </p:nvSpPr>
        <p:spPr bwMode="auto">
          <a:xfrm>
            <a:off x="5000625" y="2286000"/>
            <a:ext cx="3286125" cy="2308225"/>
          </a:xfrm>
          <a:prstGeom prst="rect">
            <a:avLst/>
          </a:prstGeom>
          <a:noFill/>
          <a:ln w="9525">
            <a:noFill/>
            <a:miter lim="800000"/>
          </a:ln>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        向下移动活塞，气体体积减小，气体压力 </a:t>
            </a:r>
            <a:r>
              <a:rPr kumimoji="0" lang="en-US" altLang="zh-CN" sz="2400" i="1"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p</a:t>
            </a:r>
            <a:r>
              <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 </a:t>
            </a:r>
            <a:r>
              <a:rPr kumimoji="0" lang="en-US" altLang="zh-CN" sz="2400" i="1"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p</a:t>
            </a:r>
            <a:r>
              <a:rPr kumimoji="0" lang="en-US" altLang="zh-CN" sz="2400" kern="1200" cap="none" spc="0" normalizeH="0" baseline="3000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0</a:t>
            </a:r>
            <a:r>
              <a:rPr kumimoji="0" lang="zh-CN" altLang="en-US" sz="2400" kern="1200" cap="none" spc="0" normalizeH="0" baseline="-2500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a:t>
            </a: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平衡左移，气体液化。</a:t>
            </a:r>
            <a:endParaRPr kumimoji="0" lang="zh-CN" altLang="en-US" sz="2400" kern="1200" cap="none" spc="0" normalizeH="0" baseline="-2500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290" name="矩形 289"/>
          <p:cNvSpPr/>
          <p:nvPr/>
        </p:nvSpPr>
        <p:spPr>
          <a:xfrm>
            <a:off x="857250" y="1619250"/>
            <a:ext cx="3143250" cy="4381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1" name="TextBox 26"/>
          <p:cNvSpPr txBox="1">
            <a:spLocks noChangeArrowheads="1"/>
          </p:cNvSpPr>
          <p:nvPr/>
        </p:nvSpPr>
        <p:spPr bwMode="auto">
          <a:xfrm>
            <a:off x="1071563" y="2255838"/>
            <a:ext cx="3286125" cy="2308225"/>
          </a:xfrm>
          <a:prstGeom prst="rect">
            <a:avLst/>
          </a:prstGeom>
          <a:noFill/>
          <a:ln w="9525">
            <a:noFill/>
            <a:miter lim="800000"/>
          </a:ln>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        向上移动活塞，气体体积增大，气体压力 </a:t>
            </a:r>
            <a:r>
              <a:rPr kumimoji="0" lang="en-US" altLang="zh-CN" sz="2400" i="1"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p</a:t>
            </a:r>
            <a:r>
              <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 </a:t>
            </a:r>
            <a:r>
              <a:rPr kumimoji="0" lang="en-US" altLang="zh-CN" sz="2400" i="1"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p</a:t>
            </a:r>
            <a:r>
              <a:rPr kumimoji="0" lang="en-US" altLang="zh-CN" sz="2400" kern="1200" cap="none" spc="0" normalizeH="0" baseline="3000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0</a:t>
            </a:r>
            <a:r>
              <a:rPr kumimoji="0" lang="zh-CN" altLang="en-US" sz="2400" kern="1200" cap="none" spc="0" normalizeH="0" baseline="-2500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a:t>
            </a: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平衡右移，液体气化。</a:t>
            </a:r>
            <a:endParaRPr kumimoji="0" lang="zh-CN" altLang="en-US" sz="2400" kern="1200" cap="none" spc="0" normalizeH="0" baseline="-2500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3145" name="TextBox 3"/>
          <p:cNvSpPr txBox="1">
            <a:spLocks noChangeArrowheads="1"/>
          </p:cNvSpPr>
          <p:nvPr/>
        </p:nvSpPr>
        <p:spPr bwMode="auto">
          <a:xfrm>
            <a:off x="3038475" y="1046163"/>
            <a:ext cx="800100" cy="4603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液体</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3146" name="TextBox 4"/>
          <p:cNvSpPr txBox="1">
            <a:spLocks noChangeArrowheads="1"/>
          </p:cNvSpPr>
          <p:nvPr/>
        </p:nvSpPr>
        <p:spPr bwMode="auto">
          <a:xfrm>
            <a:off x="4967288" y="1046163"/>
            <a:ext cx="800100" cy="4603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气体</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81" name="TextBox 8"/>
          <p:cNvSpPr txBox="1">
            <a:spLocks noChangeArrowheads="1"/>
          </p:cNvSpPr>
          <p:nvPr/>
        </p:nvSpPr>
        <p:spPr bwMode="auto">
          <a:xfrm>
            <a:off x="4038600" y="762000"/>
            <a:ext cx="762000" cy="400050"/>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rgbClr val="C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蒸 发</a:t>
            </a:r>
            <a:endParaRPr kumimoji="0" lang="zh-CN" altLang="en-US" sz="2000" b="1" kern="1200" cap="none" spc="0" normalizeH="0" baseline="0" noProof="0" dirty="0">
              <a:solidFill>
                <a:srgbClr val="C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82" name="TextBox 9"/>
          <p:cNvSpPr txBox="1">
            <a:spLocks noChangeArrowheads="1"/>
          </p:cNvSpPr>
          <p:nvPr/>
        </p:nvSpPr>
        <p:spPr bwMode="auto">
          <a:xfrm>
            <a:off x="4144963" y="1385888"/>
            <a:ext cx="762000" cy="400050"/>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rgbClr val="0000CC"/>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凝 结</a:t>
            </a:r>
            <a:endParaRPr kumimoji="0" lang="zh-CN" altLang="en-US" sz="2000" b="1" kern="1200" cap="none" spc="0" normalizeH="0" baseline="0" noProof="0" dirty="0">
              <a:solidFill>
                <a:srgbClr val="0000CC"/>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graphicFrame>
        <p:nvGraphicFramePr>
          <p:cNvPr id="83" name="Object 71"/>
          <p:cNvGraphicFramePr>
            <a:graphicFrameLocks noChangeAspect="1"/>
          </p:cNvGraphicFramePr>
          <p:nvPr/>
        </p:nvGraphicFramePr>
        <p:xfrm>
          <a:off x="3995738" y="1327150"/>
          <a:ext cx="928687" cy="214313"/>
        </p:xfrm>
        <a:graphic>
          <a:graphicData uri="http://schemas.openxmlformats.org/presentationml/2006/ole">
            <mc:AlternateContent xmlns:mc="http://schemas.openxmlformats.org/markup-compatibility/2006">
              <mc:Choice xmlns:v="urn:schemas-microsoft-com:vml" Requires="v">
                <p:oleObj spid="_x0000_s3217" name="" r:id="rId61" imgW="863600" imgH="114300" progId="ChemDraw.Document.6.0">
                  <p:embed/>
                </p:oleObj>
              </mc:Choice>
              <mc:Fallback>
                <p:oleObj name="" r:id="rId61" imgW="863600" imgH="114300" progId="ChemDraw.Document.6.0">
                  <p:embed/>
                  <p:pic>
                    <p:nvPicPr>
                      <p:cNvPr id="0" name="图片 3216"/>
                      <p:cNvPicPr/>
                      <p:nvPr/>
                    </p:nvPicPr>
                    <p:blipFill>
                      <a:blip r:embed="rId62"/>
                      <a:stretch>
                        <a:fillRect/>
                      </a:stretch>
                    </p:blipFill>
                    <p:spPr>
                      <a:xfrm>
                        <a:off x="3995738" y="1327150"/>
                        <a:ext cx="928687" cy="214313"/>
                      </a:xfrm>
                      <a:prstGeom prst="rect">
                        <a:avLst/>
                      </a:prstGeom>
                      <a:noFill/>
                      <a:ln w="38100">
                        <a:noFill/>
                        <a:miter/>
                      </a:ln>
                    </p:spPr>
                  </p:pic>
                </p:oleObj>
              </mc:Fallback>
            </mc:AlternateContent>
          </a:graphicData>
        </a:graphic>
      </p:graphicFrame>
      <p:graphicFrame>
        <p:nvGraphicFramePr>
          <p:cNvPr id="6" name="Object 62"/>
          <p:cNvGraphicFramePr>
            <a:graphicFrameLocks noChangeAspect="1"/>
          </p:cNvGraphicFramePr>
          <p:nvPr/>
        </p:nvGraphicFramePr>
        <p:xfrm>
          <a:off x="3984625" y="1162050"/>
          <a:ext cx="968375" cy="204788"/>
        </p:xfrm>
        <a:graphic>
          <a:graphicData uri="http://schemas.openxmlformats.org/presentationml/2006/ole">
            <mc:AlternateContent xmlns:mc="http://schemas.openxmlformats.org/markup-compatibility/2006">
              <mc:Choice xmlns:v="urn:schemas-microsoft-com:vml" Requires="v">
                <p:oleObj spid="_x0000_s3222" name="" r:id="rId63" imgW="838200" imgH="139700" progId="ChemDraw.Document.6.0">
                  <p:embed/>
                </p:oleObj>
              </mc:Choice>
              <mc:Fallback>
                <p:oleObj name="" r:id="rId63" imgW="838200" imgH="139700" progId="ChemDraw.Document.6.0">
                  <p:embed/>
                  <p:pic>
                    <p:nvPicPr>
                      <p:cNvPr id="0" name="图片 3221"/>
                      <p:cNvPicPr/>
                      <p:nvPr/>
                    </p:nvPicPr>
                    <p:blipFill>
                      <a:blip r:embed="rId64"/>
                      <a:stretch>
                        <a:fillRect/>
                      </a:stretch>
                    </p:blipFill>
                    <p:spPr>
                      <a:xfrm>
                        <a:off x="3984625" y="1162050"/>
                        <a:ext cx="968375" cy="204788"/>
                      </a:xfrm>
                      <a:prstGeom prst="rect">
                        <a:avLst/>
                      </a:prstGeom>
                      <a:noFill/>
                      <a:ln w="38100">
                        <a:noFill/>
                        <a:miter/>
                      </a:ln>
                    </p:spPr>
                  </p:pic>
                </p:oleObj>
              </mc:Fallback>
            </mc:AlternateContent>
          </a:graphicData>
        </a:graphic>
      </p:graphicFrame>
      <p:sp>
        <p:nvSpPr>
          <p:cNvPr id="85" name="下箭头 84"/>
          <p:cNvSpPr/>
          <p:nvPr/>
        </p:nvSpPr>
        <p:spPr>
          <a:xfrm>
            <a:off x="2128838" y="4548188"/>
            <a:ext cx="7938" cy="98425"/>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7" name="下箭头 86"/>
          <p:cNvSpPr/>
          <p:nvPr/>
        </p:nvSpPr>
        <p:spPr>
          <a:xfrm rot="21000000">
            <a:off x="3463925" y="4641850"/>
            <a:ext cx="6350" cy="95250"/>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9" name="下箭头 88"/>
          <p:cNvSpPr/>
          <p:nvPr/>
        </p:nvSpPr>
        <p:spPr>
          <a:xfrm rot="52800000">
            <a:off x="5684838" y="4900613"/>
            <a:ext cx="6350" cy="95250"/>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 name="下箭头 91"/>
          <p:cNvSpPr/>
          <p:nvPr/>
        </p:nvSpPr>
        <p:spPr>
          <a:xfrm rot="52800000">
            <a:off x="6172200" y="4900613"/>
            <a:ext cx="6350" cy="95250"/>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灯片编号占位符 6"/>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65"/>
    </p:custDataLst>
  </p:cSld>
  <p:clrMapOvr>
    <a:masterClrMapping/>
  </p:clrMapOvr>
  <p:transition advTm="8896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2.34568E-6 L 0.00139 0.1 " pathEditMode="relative" rAng="0" ptsTypes="AA">
                                      <p:cBhvr>
                                        <p:cTn id="6" dur="2000" fill="hold"/>
                                        <p:tgtEl>
                                          <p:spTgt spid="136"/>
                                        </p:tgtEl>
                                        <p:attrNameLst>
                                          <p:attrName>ppt_x</p:attrName>
                                          <p:attrName>ppt_y</p:attrName>
                                        </p:attrNameLst>
                                      </p:cBhvr>
                                      <p:rCtr x="100" y="5000"/>
                                    </p:animMotion>
                                  </p:childTnLst>
                                </p:cTn>
                              </p:par>
                              <p:par>
                                <p:cTn id="7" presetID="42" presetClass="path" presetSubtype="0" accel="50000" decel="50000" fill="hold" nodeType="withEffect">
                                  <p:stCondLst>
                                    <p:cond delay="0"/>
                                  </p:stCondLst>
                                  <p:childTnLst>
                                    <p:animMotion origin="layout" path="M 5E-6 -2.34568E-6 L 5E-6 0.11204 " pathEditMode="relative" rAng="0" ptsTypes="AA">
                                      <p:cBhvr>
                                        <p:cTn id="8" dur="2000" fill="hold"/>
                                        <p:tgtEl>
                                          <p:spTgt spid="2"/>
                                        </p:tgtEl>
                                        <p:attrNameLst>
                                          <p:attrName>ppt_x</p:attrName>
                                          <p:attrName>ppt_y</p:attrName>
                                        </p:attrNameLst>
                                      </p:cBhvr>
                                      <p:rCtr x="0" y="5600"/>
                                    </p:animMotion>
                                  </p:childTnLst>
                                </p:cTn>
                              </p:par>
                              <p:par>
                                <p:cTn id="9" presetID="42" presetClass="path" presetSubtype="0" accel="50000" decel="50000" fill="hold" nodeType="withEffect">
                                  <p:stCondLst>
                                    <p:cond delay="0"/>
                                  </p:stCondLst>
                                  <p:childTnLst>
                                    <p:animMotion origin="layout" path="M 2.77778E-7 -2.83951E-6 L 0.00469 0.10772 " pathEditMode="relative" rAng="0" ptsTypes="AA">
                                      <p:cBhvr>
                                        <p:cTn id="10" dur="2000" fill="hold"/>
                                        <p:tgtEl>
                                          <p:spTgt spid="57452"/>
                                        </p:tgtEl>
                                        <p:attrNameLst>
                                          <p:attrName>ppt_x</p:attrName>
                                          <p:attrName>ppt_y</p:attrName>
                                        </p:attrNameLst>
                                      </p:cBhvr>
                                      <p:rCtr x="200" y="5400"/>
                                    </p:animMotion>
                                  </p:childTnLst>
                                </p:cTn>
                              </p:par>
                              <p:par>
                                <p:cTn id="11" presetID="42" presetClass="path" presetSubtype="0" accel="50000" decel="50000" fill="hold" nodeType="withEffect">
                                  <p:stCondLst>
                                    <p:cond delay="0"/>
                                  </p:stCondLst>
                                  <p:childTnLst>
                                    <p:animMotion origin="layout" path="M -3.33333E-6 7.40741E-7 L -0.00017 0.14136 " pathEditMode="relative" rAng="0" ptsTypes="AA">
                                      <p:cBhvr>
                                        <p:cTn id="12" dur="2000" fill="hold"/>
                                        <p:tgtEl>
                                          <p:spTgt spid="57453"/>
                                        </p:tgtEl>
                                        <p:attrNameLst>
                                          <p:attrName>ppt_x</p:attrName>
                                          <p:attrName>ppt_y</p:attrName>
                                        </p:attrNameLst>
                                      </p:cBhvr>
                                      <p:rCtr x="0" y="7100"/>
                                    </p:animMotion>
                                  </p:childTnLst>
                                </p:cTn>
                              </p:par>
                              <p:par>
                                <p:cTn id="13" presetID="42" presetClass="path" presetSubtype="0" accel="50000" decel="50000" fill="hold" nodeType="withEffect">
                                  <p:stCondLst>
                                    <p:cond delay="0"/>
                                  </p:stCondLst>
                                  <p:childTnLst>
                                    <p:animMotion origin="layout" path="M -4.44444E-6 2.09877E-6 L -0.00625 0.17438 " pathEditMode="relative" rAng="0" ptsTypes="AA">
                                      <p:cBhvr>
                                        <p:cTn id="14" dur="2000" fill="hold"/>
                                        <p:tgtEl>
                                          <p:spTgt spid="43"/>
                                        </p:tgtEl>
                                        <p:attrNameLst>
                                          <p:attrName>ppt_x</p:attrName>
                                          <p:attrName>ppt_y</p:attrName>
                                        </p:attrNameLst>
                                      </p:cBhvr>
                                      <p:rCtr x="-300" y="8700"/>
                                    </p:animMotion>
                                  </p:childTnLst>
                                </p:cTn>
                              </p:par>
                              <p:par>
                                <p:cTn id="15" presetID="42" presetClass="path" presetSubtype="0" accel="50000" decel="50000" fill="hold" nodeType="withEffect">
                                  <p:stCondLst>
                                    <p:cond delay="0"/>
                                  </p:stCondLst>
                                  <p:childTnLst>
                                    <p:animMotion origin="layout" path="M -0.00434 0.01698 L -0.01562 0.08334 " pathEditMode="relative" rAng="0" ptsTypes="AA">
                                      <p:cBhvr>
                                        <p:cTn id="16" dur="2000" fill="hold"/>
                                        <p:tgtEl>
                                          <p:spTgt spid="57451"/>
                                        </p:tgtEl>
                                        <p:attrNameLst>
                                          <p:attrName>ppt_x</p:attrName>
                                          <p:attrName>ppt_y</p:attrName>
                                        </p:attrNameLst>
                                      </p:cBhvr>
                                      <p:rCtr x="-600" y="3300"/>
                                    </p:animMotion>
                                  </p:childTnLst>
                                </p:cTn>
                              </p:par>
                              <p:par>
                                <p:cTn id="17" presetID="42" presetClass="path" presetSubtype="0" accel="50000" decel="50000" fill="hold" nodeType="withEffect">
                                  <p:stCondLst>
                                    <p:cond delay="0"/>
                                  </p:stCondLst>
                                  <p:childTnLst>
                                    <p:animMotion origin="layout" path="M -4.44444E-6 4.32099E-6 L -0.02118 0.04969 " pathEditMode="relative" rAng="0" ptsTypes="AA">
                                      <p:cBhvr>
                                        <p:cTn id="18" dur="2000" fill="hold"/>
                                        <p:tgtEl>
                                          <p:spTgt spid="57454"/>
                                        </p:tgtEl>
                                        <p:attrNameLst>
                                          <p:attrName>ppt_x</p:attrName>
                                          <p:attrName>ppt_y</p:attrName>
                                        </p:attrNameLst>
                                      </p:cBhvr>
                                      <p:rCtr x="-1100" y="2500"/>
                                    </p:animMotion>
                                  </p:childTnLst>
                                </p:cTn>
                              </p:par>
                              <p:par>
                                <p:cTn id="19" presetID="42" presetClass="path" presetSubtype="0" accel="50000" decel="50000" fill="hold" nodeType="withEffect">
                                  <p:stCondLst>
                                    <p:cond delay="0"/>
                                  </p:stCondLst>
                                  <p:childTnLst>
                                    <p:animMotion origin="layout" path="M 0.00069 0.00463 L -0.03438 0.11235 " pathEditMode="relative" rAng="0" ptsTypes="AA">
                                      <p:cBhvr>
                                        <p:cTn id="20" dur="2000" fill="hold"/>
                                        <p:tgtEl>
                                          <p:spTgt spid="209"/>
                                        </p:tgtEl>
                                        <p:attrNameLst>
                                          <p:attrName>ppt_x</p:attrName>
                                          <p:attrName>ppt_y</p:attrName>
                                        </p:attrNameLst>
                                      </p:cBhvr>
                                      <p:rCtr x="-1800" y="5400"/>
                                    </p:animMotion>
                                  </p:childTnLst>
                                </p:cTn>
                              </p:par>
                              <p:par>
                                <p:cTn id="21" presetID="42" presetClass="path" presetSubtype="0" accel="50000" decel="50000" fill="hold" nodeType="withEffect">
                                  <p:stCondLst>
                                    <p:cond delay="0"/>
                                  </p:stCondLst>
                                  <p:childTnLst>
                                    <p:animMotion origin="layout" path="M -0.00156 0.00062 L -0.03003 0.10617 " pathEditMode="relative" rAng="0" ptsTypes="AA">
                                      <p:cBhvr>
                                        <p:cTn id="22" dur="2000" fill="hold"/>
                                        <p:tgtEl>
                                          <p:spTgt spid="57448"/>
                                        </p:tgtEl>
                                        <p:attrNameLst>
                                          <p:attrName>ppt_x</p:attrName>
                                          <p:attrName>ppt_y</p:attrName>
                                        </p:attrNameLst>
                                      </p:cBhvr>
                                      <p:rCtr x="-1400" y="5300"/>
                                    </p:animMotion>
                                  </p:childTnLst>
                                </p:cTn>
                              </p:par>
                              <p:par>
                                <p:cTn id="23" presetID="42" presetClass="path" presetSubtype="0" accel="50000" decel="50000" fill="hold" nodeType="withEffect">
                                  <p:stCondLst>
                                    <p:cond delay="0"/>
                                  </p:stCondLst>
                                  <p:childTnLst>
                                    <p:animMotion origin="layout" path="M -4.72222E-6 -6.17284E-7 L -0.00798 0.0392 " pathEditMode="relative" rAng="0" ptsTypes="AA">
                                      <p:cBhvr>
                                        <p:cTn id="24" dur="2000" fill="hold"/>
                                        <p:tgtEl>
                                          <p:spTgt spid="57455"/>
                                        </p:tgtEl>
                                        <p:attrNameLst>
                                          <p:attrName>ppt_x</p:attrName>
                                          <p:attrName>ppt_y</p:attrName>
                                        </p:attrNameLst>
                                      </p:cBhvr>
                                      <p:rCtr x="-400" y="1900"/>
                                    </p:animMotion>
                                  </p:childTnLst>
                                </p:cTn>
                              </p:par>
                              <p:par>
                                <p:cTn id="25" presetID="5" presetClass="entr" presetSubtype="10" fill="hold" grpId="0" nodeType="withEffect">
                                  <p:stCondLst>
                                    <p:cond delay="0"/>
                                  </p:stCondLst>
                                  <p:childTnLst>
                                    <p:set>
                                      <p:cBhvr>
                                        <p:cTn id="26" dur="1" fill="hold">
                                          <p:stCondLst>
                                            <p:cond delay="0"/>
                                          </p:stCondLst>
                                        </p:cTn>
                                        <p:tgtEl>
                                          <p:spTgt spid="289"/>
                                        </p:tgtEl>
                                        <p:attrNameLst>
                                          <p:attrName>style.visibility</p:attrName>
                                        </p:attrNameLst>
                                      </p:cBhvr>
                                      <p:to>
                                        <p:strVal val="visible"/>
                                      </p:to>
                                    </p:set>
                                    <p:animEffect transition="in" filter="checkerboard(across)">
                                      <p:cBhvr>
                                        <p:cTn id="27" dur="1000"/>
                                        <p:tgtEl>
                                          <p:spTgt spid="289"/>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2000" fill="hold" grpId="0" nodeType="clickEffect">
                                  <p:stCondLst>
                                    <p:cond delay="0"/>
                                  </p:stCondLst>
                                  <p:childTnLst>
                                    <p:anim calcmode="discrete" valueType="str">
                                      <p:cBhvr>
                                        <p:cTn id="31" dur="1000" fill="hold"/>
                                        <p:tgtEl>
                                          <p:spTgt spid="82"/>
                                        </p:tgtEl>
                                        <p:attrNameLst>
                                          <p:attrName>style.visibility</p:attrName>
                                        </p:attrNameLst>
                                      </p:cBhvr>
                                      <p:tavLst>
                                        <p:tav tm="0">
                                          <p:val>
                                            <p:strVal val="hidden"/>
                                          </p:val>
                                        </p:tav>
                                        <p:tav tm="50000">
                                          <p:val>
                                            <p:strVal val="visible"/>
                                          </p:val>
                                        </p:tav>
                                      </p:tavLst>
                                    </p:anim>
                                  </p:childTnLst>
                                </p:cTn>
                              </p:par>
                              <p:par>
                                <p:cTn id="32" presetID="35" presetClass="emph" presetSubtype="0" repeatCount="2000" fill="hold" nodeType="withEffect">
                                  <p:stCondLst>
                                    <p:cond delay="0"/>
                                  </p:stCondLst>
                                  <p:childTnLst>
                                    <p:anim calcmode="discrete" valueType="str">
                                      <p:cBhvr>
                                        <p:cTn id="33" dur="1000" fill="hold"/>
                                        <p:tgtEl>
                                          <p:spTgt spid="83"/>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0.00017 0.00092 L -0.00399 0.0966 " pathEditMode="relative" rAng="0" ptsTypes="AA">
                                      <p:cBhvr>
                                        <p:cTn id="37" dur="2000" fill="hold"/>
                                        <p:tgtEl>
                                          <p:spTgt spid="152"/>
                                        </p:tgtEl>
                                        <p:attrNameLst>
                                          <p:attrName>ppt_x</p:attrName>
                                          <p:attrName>ppt_y</p:attrName>
                                        </p:attrNameLst>
                                      </p:cBhvr>
                                      <p:rCtr x="-200" y="4800"/>
                                    </p:animMotion>
                                  </p:childTnLst>
                                </p:cTn>
                              </p:par>
                              <p:par>
                                <p:cTn id="38" presetID="42" presetClass="path" presetSubtype="0" accel="50000" decel="50000" fill="hold" nodeType="withEffect">
                                  <p:stCondLst>
                                    <p:cond delay="0"/>
                                  </p:stCondLst>
                                  <p:childTnLst>
                                    <p:animMotion origin="layout" path="M 2.77778E-7 2.71605E-6 L 0.00503 0.06728 " pathEditMode="relative" rAng="0" ptsTypes="AA">
                                      <p:cBhvr>
                                        <p:cTn id="39" dur="2000" fill="hold"/>
                                        <p:tgtEl>
                                          <p:spTgt spid="153"/>
                                        </p:tgtEl>
                                        <p:attrNameLst>
                                          <p:attrName>ppt_x</p:attrName>
                                          <p:attrName>ppt_y</p:attrName>
                                        </p:attrNameLst>
                                      </p:cBhvr>
                                      <p:rCtr x="200" y="3400"/>
                                    </p:animMotion>
                                  </p:childTnLst>
                                </p:cTn>
                              </p:par>
                              <p:par>
                                <p:cTn id="40" presetID="10" presetClass="entr" presetSubtype="0" fill="hold" grpId="2" nodeType="with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2000"/>
                                        <p:tgtEl>
                                          <p:spTgt spid="87"/>
                                        </p:tgtEl>
                                      </p:cBhvr>
                                    </p:animEffect>
                                  </p:childTnLst>
                                </p:cTn>
                              </p:par>
                              <p:par>
                                <p:cTn id="43" presetID="10" presetClass="entr" presetSubtype="0" fill="hold" grpId="2"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000"/>
                                        <p:tgtEl>
                                          <p:spTgt spid="85"/>
                                        </p:tgtEl>
                                      </p:cBhvr>
                                    </p:animEffect>
                                  </p:childTnLst>
                                </p:cTn>
                              </p:par>
                              <p:par>
                                <p:cTn id="46" presetID="42" presetClass="path" presetSubtype="0" accel="50000" decel="50000" fill="hold" grpId="0" nodeType="withEffect">
                                  <p:stCondLst>
                                    <p:cond delay="0"/>
                                  </p:stCondLst>
                                  <p:childTnLst>
                                    <p:animMotion origin="layout" path="M 2.77778E-7 -3.7037E-7 L -0.00451 0.10123 " pathEditMode="relative" rAng="0" ptsTypes="AA">
                                      <p:cBhvr>
                                        <p:cTn id="47" dur="2000" fill="hold"/>
                                        <p:tgtEl>
                                          <p:spTgt spid="85"/>
                                        </p:tgtEl>
                                        <p:attrNameLst>
                                          <p:attrName>ppt_x</p:attrName>
                                          <p:attrName>ppt_y</p:attrName>
                                        </p:attrNameLst>
                                      </p:cBhvr>
                                      <p:rCtr x="-200" y="5100"/>
                                    </p:animMotion>
                                  </p:childTnLst>
                                </p:cTn>
                              </p:par>
                              <p:par>
                                <p:cTn id="48" presetID="42" presetClass="path" presetSubtype="0" accel="50000" decel="50000" fill="hold" grpId="0" nodeType="withEffect">
                                  <p:stCondLst>
                                    <p:cond delay="0"/>
                                  </p:stCondLst>
                                  <p:childTnLst>
                                    <p:animMotion origin="layout" path="M 3.33333E-6 -1.97531E-6 L 0.00434 0.06513 " pathEditMode="relative" rAng="0" ptsTypes="AA">
                                      <p:cBhvr>
                                        <p:cTn id="49" dur="2000" fill="hold"/>
                                        <p:tgtEl>
                                          <p:spTgt spid="87"/>
                                        </p:tgtEl>
                                        <p:attrNameLst>
                                          <p:attrName>ppt_x</p:attrName>
                                          <p:attrName>ppt_y</p:attrName>
                                        </p:attrNameLst>
                                      </p:cBhvr>
                                      <p:rCtr x="200" y="3200"/>
                                    </p:animMotion>
                                  </p:childTnLst>
                                </p:cTn>
                              </p:par>
                            </p:childTnLst>
                          </p:cTn>
                        </p:par>
                        <p:par>
                          <p:cTn id="50" fill="hold">
                            <p:stCondLst>
                              <p:cond delay="2000"/>
                            </p:stCondLst>
                            <p:childTnLst>
                              <p:par>
                                <p:cTn id="51" presetID="10" presetClass="exit" presetSubtype="0" fill="hold" grpId="1" nodeType="afterEffect">
                                  <p:stCondLst>
                                    <p:cond delay="0"/>
                                  </p:stCondLst>
                                  <p:childTnLst>
                                    <p:animEffect transition="out" filter="fade">
                                      <p:cBhvr>
                                        <p:cTn id="52" dur="500"/>
                                        <p:tgtEl>
                                          <p:spTgt spid="85"/>
                                        </p:tgtEl>
                                      </p:cBhvr>
                                    </p:animEffect>
                                    <p:set>
                                      <p:cBhvr>
                                        <p:cTn id="53" dur="1" fill="hold">
                                          <p:stCondLst>
                                            <p:cond delay="499"/>
                                          </p:stCondLst>
                                        </p:cTn>
                                        <p:tgtEl>
                                          <p:spTgt spid="8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7"/>
                                        </p:tgtEl>
                                      </p:cBhvr>
                                    </p:animEffect>
                                    <p:set>
                                      <p:cBhvr>
                                        <p:cTn id="56" dur="1" fill="hold">
                                          <p:stCondLst>
                                            <p:cond delay="499"/>
                                          </p:stCondLst>
                                        </p:cTn>
                                        <p:tgtEl>
                                          <p:spTgt spid="8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1000"/>
                                        <p:tgtEl>
                                          <p:spTgt spid="289"/>
                                        </p:tgtEl>
                                      </p:cBhvr>
                                    </p:animEffect>
                                    <p:set>
                                      <p:cBhvr>
                                        <p:cTn id="61" dur="1" fill="hold">
                                          <p:stCondLst>
                                            <p:cond delay="999"/>
                                          </p:stCondLst>
                                        </p:cTn>
                                        <p:tgtEl>
                                          <p:spTgt spid="289"/>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290"/>
                                        </p:tgtEl>
                                        <p:attrNameLst>
                                          <p:attrName>style.visibility</p:attrName>
                                        </p:attrNameLst>
                                      </p:cBhvr>
                                      <p:to>
                                        <p:strVal val="visible"/>
                                      </p:to>
                                    </p:set>
                                    <p:animEffect transition="in" filter="fade">
                                      <p:cBhvr>
                                        <p:cTn id="64" dur="500"/>
                                        <p:tgtEl>
                                          <p:spTgt spid="290"/>
                                        </p:tgtEl>
                                      </p:cBhvr>
                                    </p:animEffect>
                                  </p:childTnLst>
                                </p:cTn>
                              </p:par>
                              <p:par>
                                <p:cTn id="65" presetID="10" presetClass="exit" presetSubtype="0" fill="hold" grpId="0" nodeType="withEffect">
                                  <p:stCondLst>
                                    <p:cond delay="0"/>
                                  </p:stCondLst>
                                  <p:childTnLst>
                                    <p:animEffect transition="out" filter="fade">
                                      <p:cBhvr>
                                        <p:cTn id="66" dur="1000"/>
                                        <p:tgtEl>
                                          <p:spTgt spid="288"/>
                                        </p:tgtEl>
                                      </p:cBhvr>
                                    </p:animEffect>
                                    <p:set>
                                      <p:cBhvr>
                                        <p:cTn id="67" dur="1" fill="hold">
                                          <p:stCondLst>
                                            <p:cond delay="999"/>
                                          </p:stCondLst>
                                        </p:cTn>
                                        <p:tgtEl>
                                          <p:spTgt spid="288"/>
                                        </p:tgtEl>
                                        <p:attrNameLst>
                                          <p:attrName>style.visibility</p:attrName>
                                        </p:attrNameLst>
                                      </p:cBhvr>
                                      <p:to>
                                        <p:strVal val="hidden"/>
                                      </p:to>
                                    </p:set>
                                  </p:childTnLst>
                                </p:cTn>
                              </p:par>
                              <p:par>
                                <p:cTn id="68" presetID="64" presetClass="path" presetSubtype="0" accel="50000" decel="50000" fill="hold" nodeType="withEffect">
                                  <p:stCondLst>
                                    <p:cond delay="0"/>
                                  </p:stCondLst>
                                  <p:childTnLst>
                                    <p:animMotion origin="layout" path="M -0.00104 -0.02068 L -4.16667E-6 -0.09938 " pathEditMode="relative" rAng="0" ptsTypes="AA">
                                      <p:cBhvr>
                                        <p:cTn id="69" dur="2000" fill="hold"/>
                                        <p:tgtEl>
                                          <p:spTgt spid="4"/>
                                        </p:tgtEl>
                                        <p:attrNameLst>
                                          <p:attrName>ppt_x</p:attrName>
                                          <p:attrName>ppt_y</p:attrName>
                                        </p:attrNameLst>
                                      </p:cBhvr>
                                      <p:rCtr x="100" y="-4000"/>
                                    </p:animMotion>
                                  </p:childTnLst>
                                </p:cTn>
                              </p:par>
                              <p:par>
                                <p:cTn id="70" presetID="64" presetClass="path" presetSubtype="0" accel="50000" decel="50000" fill="hold" nodeType="withEffect">
                                  <p:stCondLst>
                                    <p:cond delay="0"/>
                                  </p:stCondLst>
                                  <p:childTnLst>
                                    <p:animMotion origin="layout" path="M -3.33333E-6 1.48148E-6 L -0.00052 -0.08457 " pathEditMode="relative" rAng="0" ptsTypes="AA">
                                      <p:cBhvr>
                                        <p:cTn id="71" dur="2000" fill="hold"/>
                                        <p:tgtEl>
                                          <p:spTgt spid="270"/>
                                        </p:tgtEl>
                                        <p:attrNameLst>
                                          <p:attrName>ppt_x</p:attrName>
                                          <p:attrName>ppt_y</p:attrName>
                                        </p:attrNameLst>
                                      </p:cBhvr>
                                      <p:rCtr x="0" y="-4200"/>
                                    </p:animMotion>
                                  </p:childTnLst>
                                </p:cTn>
                              </p:par>
                              <p:par>
                                <p:cTn id="72" presetID="64" presetClass="path" presetSubtype="0" accel="50000" decel="50000" fill="hold" nodeType="withEffect">
                                  <p:stCondLst>
                                    <p:cond delay="0"/>
                                  </p:stCondLst>
                                  <p:childTnLst>
                                    <p:animMotion origin="layout" path="M 0.00034 0.00185 L 0.00139 -0.09815 " pathEditMode="relative" rAng="0" ptsTypes="AA">
                                      <p:cBhvr>
                                        <p:cTn id="73" dur="2000" fill="hold"/>
                                        <p:tgtEl>
                                          <p:spTgt spid="271"/>
                                        </p:tgtEl>
                                        <p:attrNameLst>
                                          <p:attrName>ppt_x</p:attrName>
                                          <p:attrName>ppt_y</p:attrName>
                                        </p:attrNameLst>
                                      </p:cBhvr>
                                      <p:rCtr x="100" y="-5000"/>
                                    </p:animMotion>
                                  </p:childTnLst>
                                </p:cTn>
                              </p:par>
                              <p:par>
                                <p:cTn id="74" presetID="64" presetClass="path" presetSubtype="0" accel="50000" decel="50000" fill="hold" nodeType="withEffect">
                                  <p:stCondLst>
                                    <p:cond delay="0"/>
                                  </p:stCondLst>
                                  <p:childTnLst>
                                    <p:animMotion origin="layout" path="M -0.0007 0.0003 L 0.02291 -0.05926 " pathEditMode="relative" rAng="0" ptsTypes="AA">
                                      <p:cBhvr>
                                        <p:cTn id="75" dur="2000" fill="hold"/>
                                        <p:tgtEl>
                                          <p:spTgt spid="264"/>
                                        </p:tgtEl>
                                        <p:attrNameLst>
                                          <p:attrName>ppt_x</p:attrName>
                                          <p:attrName>ppt_y</p:attrName>
                                        </p:attrNameLst>
                                      </p:cBhvr>
                                      <p:rCtr x="1200" y="-3000"/>
                                    </p:animMotion>
                                  </p:childTnLst>
                                </p:cTn>
                              </p:par>
                              <p:par>
                                <p:cTn id="76" presetID="64" presetClass="path" presetSubtype="0" accel="50000" decel="50000" fill="hold" nodeType="withEffect">
                                  <p:stCondLst>
                                    <p:cond delay="0"/>
                                  </p:stCondLst>
                                  <p:childTnLst>
                                    <p:animMotion origin="layout" path="M -2.22222E-6 -3.95062E-6 L 0.03906 -0.10123 " pathEditMode="relative" rAng="0" ptsTypes="AA">
                                      <p:cBhvr>
                                        <p:cTn id="77" dur="2000" fill="hold"/>
                                        <p:tgtEl>
                                          <p:spTgt spid="280"/>
                                        </p:tgtEl>
                                        <p:attrNameLst>
                                          <p:attrName>ppt_x</p:attrName>
                                          <p:attrName>ppt_y</p:attrName>
                                        </p:attrNameLst>
                                      </p:cBhvr>
                                      <p:rCtr x="1900" y="-5100"/>
                                    </p:animMotion>
                                  </p:childTnLst>
                                </p:cTn>
                              </p:par>
                              <p:par>
                                <p:cTn id="78" presetID="64" presetClass="path" presetSubtype="0" accel="50000" decel="50000" fill="hold" nodeType="withEffect">
                                  <p:stCondLst>
                                    <p:cond delay="0"/>
                                  </p:stCondLst>
                                  <p:childTnLst>
                                    <p:animMotion origin="layout" path="M 2.77778E-7 -2.83951E-6 L -0.01545 -0.07315 " pathEditMode="relative" rAng="0" ptsTypes="AA">
                                      <p:cBhvr>
                                        <p:cTn id="79" dur="2000" fill="hold"/>
                                        <p:tgtEl>
                                          <p:spTgt spid="275"/>
                                        </p:tgtEl>
                                        <p:attrNameLst>
                                          <p:attrName>ppt_x</p:attrName>
                                          <p:attrName>ppt_y</p:attrName>
                                        </p:attrNameLst>
                                      </p:cBhvr>
                                      <p:rCtr x="-800" y="-3700"/>
                                    </p:animMotion>
                                  </p:childTnLst>
                                </p:cTn>
                              </p:par>
                              <p:par>
                                <p:cTn id="80" presetID="64" presetClass="path" presetSubtype="0" accel="50000" decel="50000" fill="hold" nodeType="withEffect">
                                  <p:stCondLst>
                                    <p:cond delay="0"/>
                                  </p:stCondLst>
                                  <p:childTnLst>
                                    <p:animMotion origin="layout" path="M 5E-6 -6.17284E-7 L 0.01546 -0.07284 " pathEditMode="relative" rAng="0" ptsTypes="AA">
                                      <p:cBhvr>
                                        <p:cTn id="81" dur="2000" fill="hold"/>
                                        <p:tgtEl>
                                          <p:spTgt spid="276"/>
                                        </p:tgtEl>
                                        <p:attrNameLst>
                                          <p:attrName>ppt_x</p:attrName>
                                          <p:attrName>ppt_y</p:attrName>
                                        </p:attrNameLst>
                                      </p:cBhvr>
                                      <p:rCtr x="800" y="-3600"/>
                                    </p:animMotion>
                                  </p:childTnLst>
                                </p:cTn>
                              </p:par>
                              <p:par>
                                <p:cTn id="82" presetID="64" presetClass="path" presetSubtype="0" accel="50000" decel="50000" fill="hold" nodeType="withEffect">
                                  <p:stCondLst>
                                    <p:cond delay="0"/>
                                  </p:stCondLst>
                                  <p:childTnLst>
                                    <p:animMotion origin="layout" path="M -1.38889E-6 2.96296E-6 L 0.03177 -0.0392 " pathEditMode="relative" rAng="0" ptsTypes="AA">
                                      <p:cBhvr>
                                        <p:cTn id="83" dur="2000" fill="hold"/>
                                        <p:tgtEl>
                                          <p:spTgt spid="274"/>
                                        </p:tgtEl>
                                        <p:attrNameLst>
                                          <p:attrName>ppt_x</p:attrName>
                                          <p:attrName>ppt_y</p:attrName>
                                        </p:attrNameLst>
                                      </p:cBhvr>
                                      <p:rCtr x="1600" y="-2000"/>
                                    </p:animMotion>
                                  </p:childTnLst>
                                </p:cTn>
                              </p:par>
                              <p:par>
                                <p:cTn id="84" presetID="64" presetClass="path" presetSubtype="0" accel="50000" decel="50000" fill="hold" nodeType="withEffect">
                                  <p:stCondLst>
                                    <p:cond delay="0"/>
                                  </p:stCondLst>
                                  <p:childTnLst>
                                    <p:animMotion origin="layout" path="M 0.00052 0.00217 L 0.00261 -0.07314 " pathEditMode="relative" rAng="0" ptsTypes="AA">
                                      <p:cBhvr>
                                        <p:cTn id="85" dur="2000" fill="hold"/>
                                        <p:tgtEl>
                                          <p:spTgt spid="278"/>
                                        </p:tgtEl>
                                        <p:attrNameLst>
                                          <p:attrName>ppt_x</p:attrName>
                                          <p:attrName>ppt_y</p:attrName>
                                        </p:attrNameLst>
                                      </p:cBhvr>
                                      <p:rCtr x="100" y="-3800"/>
                                    </p:animMotion>
                                  </p:childTnLst>
                                </p:cTn>
                              </p:par>
                              <p:par>
                                <p:cTn id="86" presetID="56" presetClass="path" presetSubtype="0" accel="50000" decel="50000" fill="hold" nodeType="withEffect">
                                  <p:stCondLst>
                                    <p:cond delay="0"/>
                                  </p:stCondLst>
                                  <p:childTnLst>
                                    <p:animMotion origin="layout" path="M -0.00017 -0.00092 L 0.00816 -0.06543 " pathEditMode="relative" rAng="0" ptsTypes="AA">
                                      <p:cBhvr>
                                        <p:cTn id="87" dur="2000" fill="hold"/>
                                        <p:tgtEl>
                                          <p:spTgt spid="272"/>
                                        </p:tgtEl>
                                        <p:attrNameLst>
                                          <p:attrName>ppt_x</p:attrName>
                                          <p:attrName>ppt_y</p:attrName>
                                        </p:attrNameLst>
                                      </p:cBhvr>
                                      <p:rCtr x="400" y="-3200"/>
                                    </p:animMotion>
                                  </p:childTnLst>
                                </p:cTn>
                              </p:par>
                              <p:par>
                                <p:cTn id="88" presetID="64" presetClass="path" presetSubtype="0" accel="50000" decel="50000" fill="hold" nodeType="withEffect">
                                  <p:stCondLst>
                                    <p:cond delay="0"/>
                                  </p:stCondLst>
                                  <p:childTnLst>
                                    <p:animMotion origin="layout" path="M -0.00034 -0.01081 L 0.00782 -0.07469 " pathEditMode="relative" rAng="0" ptsTypes="AA">
                                      <p:cBhvr>
                                        <p:cTn id="89" dur="2000" fill="hold"/>
                                        <p:tgtEl>
                                          <p:spTgt spid="279"/>
                                        </p:tgtEl>
                                        <p:attrNameLst>
                                          <p:attrName>ppt_x</p:attrName>
                                          <p:attrName>ppt_y</p:attrName>
                                        </p:attrNameLst>
                                      </p:cBhvr>
                                      <p:rCtr x="400" y="-3200"/>
                                    </p:animMotion>
                                  </p:childTnLst>
                                </p:cTn>
                              </p:par>
                              <p:par>
                                <p:cTn id="90" presetID="5" presetClass="entr" presetSubtype="10" fill="hold" grpId="0" nodeType="withEffect">
                                  <p:stCondLst>
                                    <p:cond delay="0"/>
                                  </p:stCondLst>
                                  <p:childTnLst>
                                    <p:set>
                                      <p:cBhvr>
                                        <p:cTn id="91" dur="1" fill="hold">
                                          <p:stCondLst>
                                            <p:cond delay="0"/>
                                          </p:stCondLst>
                                        </p:cTn>
                                        <p:tgtEl>
                                          <p:spTgt spid="291"/>
                                        </p:tgtEl>
                                        <p:attrNameLst>
                                          <p:attrName>style.visibility</p:attrName>
                                        </p:attrNameLst>
                                      </p:cBhvr>
                                      <p:to>
                                        <p:strVal val="visible"/>
                                      </p:to>
                                    </p:set>
                                    <p:animEffect transition="in" filter="checkerboard(across)">
                                      <p:cBhvr>
                                        <p:cTn id="92" dur="1000"/>
                                        <p:tgtEl>
                                          <p:spTgt spid="291"/>
                                        </p:tgtEl>
                                      </p:cBhvr>
                                    </p:animEffect>
                                  </p:childTnLst>
                                </p:cTn>
                              </p:par>
                            </p:childTnLst>
                          </p:cTn>
                        </p:par>
                      </p:childTnLst>
                    </p:cTn>
                  </p:par>
                  <p:par>
                    <p:cTn id="93" fill="hold">
                      <p:stCondLst>
                        <p:cond delay="indefinite"/>
                      </p:stCondLst>
                      <p:childTnLst>
                        <p:par>
                          <p:cTn id="94" fill="hold">
                            <p:stCondLst>
                              <p:cond delay="0"/>
                            </p:stCondLst>
                            <p:childTnLst>
                              <p:par>
                                <p:cTn id="95" presetID="35" presetClass="emph" presetSubtype="0" repeatCount="2000" fill="hold" grpId="0" nodeType="clickEffect">
                                  <p:stCondLst>
                                    <p:cond delay="0"/>
                                  </p:stCondLst>
                                  <p:childTnLst>
                                    <p:anim calcmode="discrete" valueType="str">
                                      <p:cBhvr>
                                        <p:cTn id="96" dur="1000" fill="hold"/>
                                        <p:tgtEl>
                                          <p:spTgt spid="81"/>
                                        </p:tgtEl>
                                        <p:attrNameLst>
                                          <p:attrName>style.visibility</p:attrName>
                                        </p:attrNameLst>
                                      </p:cBhvr>
                                      <p:tavLst>
                                        <p:tav tm="0">
                                          <p:val>
                                            <p:strVal val="hidden"/>
                                          </p:val>
                                        </p:tav>
                                        <p:tav tm="50000">
                                          <p:val>
                                            <p:strVal val="visible"/>
                                          </p:val>
                                        </p:tav>
                                      </p:tavLst>
                                    </p:anim>
                                  </p:childTnLst>
                                </p:cTn>
                              </p:par>
                              <p:par>
                                <p:cTn id="97" presetID="35" presetClass="emph" presetSubtype="0" repeatCount="2000" fill="hold" nodeType="withEffect">
                                  <p:stCondLst>
                                    <p:cond delay="0"/>
                                  </p:stCondLst>
                                  <p:childTnLst>
                                    <p:anim calcmode="discrete" valueType="str">
                                      <p:cBhvr>
                                        <p:cTn id="98"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64" presetClass="path" presetSubtype="0" accel="50000" decel="50000" fill="hold" nodeType="clickEffect">
                                  <p:stCondLst>
                                    <p:cond delay="0"/>
                                  </p:stCondLst>
                                  <p:childTnLst>
                                    <p:animMotion origin="layout" path="M -0.00174 -0.00062 L -0.02466 -0.12377 " pathEditMode="relative" rAng="0" ptsTypes="AA">
                                      <p:cBhvr>
                                        <p:cTn id="102" dur="2000" fill="hold"/>
                                        <p:tgtEl>
                                          <p:spTgt spid="57549"/>
                                        </p:tgtEl>
                                        <p:attrNameLst>
                                          <p:attrName>ppt_x</p:attrName>
                                          <p:attrName>ppt_y</p:attrName>
                                        </p:attrNameLst>
                                      </p:cBhvr>
                                      <p:rCtr x="-1100" y="-6200"/>
                                    </p:animMotion>
                                  </p:childTnLst>
                                </p:cTn>
                              </p:par>
                              <p:par>
                                <p:cTn id="103" presetID="64" presetClass="path" presetSubtype="0" accel="50000" decel="50000" fill="hold" nodeType="withEffect">
                                  <p:stCondLst>
                                    <p:cond delay="0"/>
                                  </p:stCondLst>
                                  <p:childTnLst>
                                    <p:animMotion origin="layout" path="M -0.00156 -0.00648 L -0.01042 -0.08333 " pathEditMode="relative" rAng="0" ptsTypes="AA">
                                      <p:cBhvr>
                                        <p:cTn id="104" dur="2000" fill="hold"/>
                                        <p:tgtEl>
                                          <p:spTgt spid="284"/>
                                        </p:tgtEl>
                                        <p:attrNameLst>
                                          <p:attrName>ppt_x</p:attrName>
                                          <p:attrName>ppt_y</p:attrName>
                                        </p:attrNameLst>
                                      </p:cBhvr>
                                      <p:rCtr x="-500" y="-3900"/>
                                    </p:animMotion>
                                  </p:childTnLst>
                                </p:cTn>
                              </p:par>
                              <p:par>
                                <p:cTn id="105" presetID="10" presetClass="entr" presetSubtype="0" fill="hold" grpId="0" nodeType="withEffect">
                                  <p:stCondLst>
                                    <p:cond delay="0"/>
                                  </p:stCondLst>
                                  <p:childTnLst>
                                    <p:set>
                                      <p:cBhvr>
                                        <p:cTn id="106" dur="1" fill="hold">
                                          <p:stCondLst>
                                            <p:cond delay="0"/>
                                          </p:stCondLst>
                                        </p:cTn>
                                        <p:tgtEl>
                                          <p:spTgt spid="89"/>
                                        </p:tgtEl>
                                        <p:attrNameLst>
                                          <p:attrName>style.visibility</p:attrName>
                                        </p:attrNameLst>
                                      </p:cBhvr>
                                      <p:to>
                                        <p:strVal val="visible"/>
                                      </p:to>
                                    </p:set>
                                    <p:animEffect transition="in" filter="fade">
                                      <p:cBhvr>
                                        <p:cTn id="107" dur="500"/>
                                        <p:tgtEl>
                                          <p:spTgt spid="89"/>
                                        </p:tgtEl>
                                      </p:cBhvr>
                                    </p:animEffect>
                                  </p:childTnLst>
                                </p:cTn>
                              </p:par>
                              <p:par>
                                <p:cTn id="108" presetID="64" presetClass="path" presetSubtype="0" accel="50000" decel="50000" fill="hold" grpId="1" nodeType="withEffect">
                                  <p:stCondLst>
                                    <p:cond delay="0"/>
                                  </p:stCondLst>
                                  <p:childTnLst>
                                    <p:animMotion origin="layout" path="M 0.00052 0.00185 L -0.00972 -0.08488 " pathEditMode="relative" rAng="0" ptsTypes="AA">
                                      <p:cBhvr>
                                        <p:cTn id="109" dur="2000" fill="hold"/>
                                        <p:tgtEl>
                                          <p:spTgt spid="89"/>
                                        </p:tgtEl>
                                        <p:attrNameLst>
                                          <p:attrName>ppt_x</p:attrName>
                                          <p:attrName>ppt_y</p:attrName>
                                        </p:attrNameLst>
                                      </p:cBhvr>
                                      <p:rCtr x="-500" y="-4400"/>
                                    </p:animMotion>
                                  </p:childTnLst>
                                </p:cTn>
                              </p:par>
                              <p:par>
                                <p:cTn id="110" presetID="10" presetClass="entr" presetSubtype="0" fill="hold" grpId="0" nodeType="withEffect">
                                  <p:stCondLst>
                                    <p:cond delay="0"/>
                                  </p:stCondLst>
                                  <p:childTnLst>
                                    <p:set>
                                      <p:cBhvr>
                                        <p:cTn id="111" dur="1" fill="hold">
                                          <p:stCondLst>
                                            <p:cond delay="0"/>
                                          </p:stCondLst>
                                        </p:cTn>
                                        <p:tgtEl>
                                          <p:spTgt spid="92"/>
                                        </p:tgtEl>
                                        <p:attrNameLst>
                                          <p:attrName>style.visibility</p:attrName>
                                        </p:attrNameLst>
                                      </p:cBhvr>
                                      <p:to>
                                        <p:strVal val="visible"/>
                                      </p:to>
                                    </p:set>
                                    <p:animEffect transition="in" filter="fade">
                                      <p:cBhvr>
                                        <p:cTn id="112" dur="500"/>
                                        <p:tgtEl>
                                          <p:spTgt spid="92"/>
                                        </p:tgtEl>
                                      </p:cBhvr>
                                    </p:animEffect>
                                  </p:childTnLst>
                                </p:cTn>
                              </p:par>
                              <p:par>
                                <p:cTn id="113" presetID="64" presetClass="path" presetSubtype="0" accel="50000" decel="50000" fill="hold" grpId="1" nodeType="withEffect">
                                  <p:stCondLst>
                                    <p:cond delay="0"/>
                                  </p:stCondLst>
                                  <p:childTnLst>
                                    <p:animMotion origin="layout" path="M 1.94444E-6 1.85185E-6 L -0.02327 -0.12593 " pathEditMode="relative" rAng="0" ptsTypes="AA">
                                      <p:cBhvr>
                                        <p:cTn id="114" dur="2000" fill="hold"/>
                                        <p:tgtEl>
                                          <p:spTgt spid="92"/>
                                        </p:tgtEl>
                                        <p:attrNameLst>
                                          <p:attrName>ppt_x</p:attrName>
                                          <p:attrName>ppt_y</p:attrName>
                                        </p:attrNameLst>
                                      </p:cBhvr>
                                      <p:rCtr x="-1200" y="-6300"/>
                                    </p:animMotion>
                                  </p:childTnLst>
                                </p:cTn>
                              </p:par>
                            </p:childTnLst>
                          </p:cTn>
                        </p:par>
                        <p:par>
                          <p:cTn id="115" fill="hold">
                            <p:stCondLst>
                              <p:cond delay="2000"/>
                            </p:stCondLst>
                            <p:childTnLst>
                              <p:par>
                                <p:cTn id="116" presetID="10" presetClass="exit" presetSubtype="0" fill="hold" grpId="2" nodeType="afterEffect">
                                  <p:stCondLst>
                                    <p:cond delay="0"/>
                                  </p:stCondLst>
                                  <p:childTnLst>
                                    <p:animEffect transition="out" filter="fade">
                                      <p:cBhvr>
                                        <p:cTn id="117" dur="500"/>
                                        <p:tgtEl>
                                          <p:spTgt spid="89"/>
                                        </p:tgtEl>
                                      </p:cBhvr>
                                    </p:animEffect>
                                    <p:set>
                                      <p:cBhvr>
                                        <p:cTn id="118" dur="1" fill="hold">
                                          <p:stCondLst>
                                            <p:cond delay="499"/>
                                          </p:stCondLst>
                                        </p:cTn>
                                        <p:tgtEl>
                                          <p:spTgt spid="89"/>
                                        </p:tgtEl>
                                        <p:attrNameLst>
                                          <p:attrName>style.visibility</p:attrName>
                                        </p:attrNameLst>
                                      </p:cBhvr>
                                      <p:to>
                                        <p:strVal val="hidden"/>
                                      </p:to>
                                    </p:set>
                                  </p:childTnLst>
                                </p:cTn>
                              </p:par>
                              <p:par>
                                <p:cTn id="119" presetID="10" presetClass="exit" presetSubtype="0" fill="hold" grpId="2" nodeType="withEffect">
                                  <p:stCondLst>
                                    <p:cond delay="0"/>
                                  </p:stCondLst>
                                  <p:childTnLst>
                                    <p:animEffect transition="out" filter="fade">
                                      <p:cBhvr>
                                        <p:cTn id="120" dur="500"/>
                                        <p:tgtEl>
                                          <p:spTgt spid="92"/>
                                        </p:tgtEl>
                                      </p:cBhvr>
                                    </p:animEffect>
                                    <p:set>
                                      <p:cBhvr>
                                        <p:cTn id="121"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p:bldP spid="289" grpId="1"/>
      <p:bldP spid="290" grpId="0" animBg="1"/>
      <p:bldP spid="291" grpId="0"/>
      <p:bldP spid="81" grpId="0"/>
      <p:bldP spid="82" grpId="0"/>
      <p:bldP spid="85" grpId="0" animBg="1"/>
      <p:bldP spid="85" grpId="1" animBg="1"/>
      <p:bldP spid="85" grpId="2" animBg="1"/>
      <p:bldP spid="87" grpId="0" animBg="1"/>
      <p:bldP spid="87" grpId="1" animBg="1"/>
      <p:bldP spid="87" grpId="2" animBg="1"/>
      <p:bldP spid="89" grpId="0" animBg="1"/>
      <p:bldP spid="89" grpId="1" animBg="1"/>
      <p:bldP spid="89" grpId="2" animBg="1"/>
      <p:bldP spid="92" grpId="0" animBg="1"/>
      <p:bldP spid="92" grpId="1" animBg="1"/>
      <p:bldP spid="92" grpId="2" animBg="1"/>
    </p:bldLst>
  </p:timing>
</p:sld>
</file>

<file path=ppt/tags/tag1.xml><?xml version="1.0" encoding="utf-8"?>
<p:tagLst xmlns:p="http://schemas.openxmlformats.org/presentationml/2006/main">
  <p:tag name="TIMING" val="|34.6"/>
</p:tagLst>
</file>

<file path=ppt/tags/tag10.xml><?xml version="1.0" encoding="utf-8"?>
<p:tagLst xmlns:p="http://schemas.openxmlformats.org/presentationml/2006/main">
  <p:tag name="TIMING" val="|6.8|3.3|4.7|15.9"/>
</p:tagLst>
</file>

<file path=ppt/tags/tag11.xml><?xml version="1.0" encoding="utf-8"?>
<p:tagLst xmlns:p="http://schemas.openxmlformats.org/presentationml/2006/main">
  <p:tag name="COMMONDATA" val="eyJoZGlkIjoiYzg1MTIzM2RiM2I0ODQ0MmJhZmFlZWFkZGQ1Y2YyZjMifQ=="/>
</p:tagLst>
</file>

<file path=ppt/tags/tag2.xml><?xml version="1.0" encoding="utf-8"?>
<p:tagLst xmlns:p="http://schemas.openxmlformats.org/presentationml/2006/main">
  <p:tag name="TIMING" val="|11|2.4|5.7|44.6|1.2"/>
</p:tagLst>
</file>

<file path=ppt/tags/tag3.xml><?xml version="1.0" encoding="utf-8"?>
<p:tagLst xmlns:p="http://schemas.openxmlformats.org/presentationml/2006/main">
  <p:tag name="TIMING" val="|18.4|5.2|2.8|5.7|14|12.9|6.6|1.8|5"/>
</p:tagLst>
</file>

<file path=ppt/tags/tag4.xml><?xml version="1.0" encoding="utf-8"?>
<p:tagLst xmlns:p="http://schemas.openxmlformats.org/presentationml/2006/main">
  <p:tag name="TIMING" val="|5.4|34.5|6.9|6.8|30.8|0.9"/>
</p:tagLst>
</file>

<file path=ppt/tags/tag5.xml><?xml version="1.0" encoding="utf-8"?>
<p:tagLst xmlns:p="http://schemas.openxmlformats.org/presentationml/2006/main">
  <p:tag name="TIMING" val="|0.7|24.1|18|6.7|2"/>
</p:tagLst>
</file>

<file path=ppt/tags/tag6.xml><?xml version="1.0" encoding="utf-8"?>
<p:tagLst xmlns:p="http://schemas.openxmlformats.org/presentationml/2006/main">
  <p:tag name="TIMING" val="|21.7|6.2|3.2|35.6|11.7"/>
</p:tagLst>
</file>

<file path=ppt/tags/tag7.xml><?xml version="1.0" encoding="utf-8"?>
<p:tagLst xmlns:p="http://schemas.openxmlformats.org/presentationml/2006/main">
  <p:tag name="TIMING" val="|19.6|2.7|3|9.7"/>
</p:tagLst>
</file>

<file path=ppt/tags/tag8.xml><?xml version="1.0" encoding="utf-8"?>
<p:tagLst xmlns:p="http://schemas.openxmlformats.org/presentationml/2006/main">
  <p:tag name="TIMING" val="|0.2|11.6|2.7|3.8|7.3|12.5|10.3|4.2|9.2"/>
</p:tagLst>
</file>

<file path=ppt/tags/tag9.xml><?xml version="1.0" encoding="utf-8"?>
<p:tagLst xmlns:p="http://schemas.openxmlformats.org/presentationml/2006/main">
  <p:tag name="TIMING" val="|1.5|10.5|23.8|2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5766</Words>
  <Application>WPS 演示</Application>
  <PresentationFormat/>
  <Paragraphs>1033</Paragraphs>
  <Slides>63</Slides>
  <Notes>30</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190</vt:i4>
      </vt:variant>
      <vt:variant>
        <vt:lpstr>幻灯片标题</vt:lpstr>
      </vt:variant>
      <vt:variant>
        <vt:i4>63</vt:i4>
      </vt:variant>
    </vt:vector>
  </HeadingPairs>
  <TitlesOfParts>
    <vt:vector size="278" baseType="lpstr">
      <vt:lpstr>Arial</vt:lpstr>
      <vt:lpstr>宋体</vt:lpstr>
      <vt:lpstr>Wingdings</vt:lpstr>
      <vt:lpstr>等线</vt:lpstr>
      <vt:lpstr>黑体</vt:lpstr>
      <vt:lpstr>Palatino Linotype</vt:lpstr>
      <vt:lpstr>Times New Roman</vt:lpstr>
      <vt:lpstr>Century Schoolbook</vt:lpstr>
      <vt:lpstr>华文楷体</vt:lpstr>
      <vt:lpstr>华文彩云</vt:lpstr>
      <vt:lpstr>微软雅黑</vt:lpstr>
      <vt:lpstr>Gulim</vt:lpstr>
      <vt:lpstr>Malgun Gothic</vt:lpstr>
      <vt:lpstr>楷体_GB2312</vt:lpstr>
      <vt:lpstr>新宋体</vt:lpstr>
      <vt:lpstr>Arial Unicode MS</vt:lpstr>
      <vt:lpstr>等线 Light</vt:lpstr>
      <vt:lpstr>隶书</vt:lpstr>
      <vt:lpstr>Arial Black</vt:lpstr>
      <vt:lpstr>Verdana</vt:lpstr>
      <vt:lpstr>Tahoma</vt:lpstr>
      <vt:lpstr>华文行楷</vt:lpstr>
      <vt:lpstr>Symbol</vt:lpstr>
      <vt:lpstr>华文新魏</vt:lpstr>
      <vt:lpstr>Office 主题​​</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Equation.3</vt:lpstr>
      <vt:lpstr>Equation.3</vt:lpstr>
      <vt:lpstr>Equation.3</vt:lpstr>
      <vt:lpstr>PBrush</vt:lpstr>
      <vt:lpstr>Equation.3</vt:lpstr>
      <vt:lpstr>Equation.3</vt:lpstr>
      <vt:lpstr>ChemDraw.Document.6.0</vt:lpstr>
      <vt:lpstr>PBrush</vt:lpstr>
      <vt:lpstr>PBrush</vt:lpstr>
      <vt:lpstr>PBrush</vt:lpstr>
      <vt:lpstr>PBrush</vt:lpstr>
      <vt:lpstr>PBrush</vt:lpstr>
      <vt:lpstr>PBrush</vt:lpstr>
      <vt:lpstr>Equation.3</vt:lpstr>
      <vt:lpstr>Equation.3</vt:lpstr>
      <vt:lpstr>Equation.3</vt:lpstr>
      <vt:lpstr>Equation.3</vt:lpstr>
      <vt:lpstr>ChemDraw.Document.6.0</vt:lpstr>
      <vt:lpstr>Equation.3</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PowerPoint 演示文稿</vt:lpstr>
      <vt:lpstr>溶液的一般概念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  溶液的沸点升高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溶液的凝固点降低</vt:lpstr>
      <vt:lpstr>PowerPoint 演示文稿</vt:lpstr>
      <vt:lpstr>PowerPoint 演示文稿</vt:lpstr>
      <vt:lpstr>§2.3  溶液的凝固点降低</vt:lpstr>
      <vt:lpstr>§2.3  溶液的凝固点降低</vt:lpstr>
      <vt:lpstr>凝固点下降法测分子量</vt:lpstr>
      <vt:lpstr>溶液的沸点升高和凝固点降低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99</cp:revision>
  <dcterms:created xsi:type="dcterms:W3CDTF">2023-10-07T01:06:00Z</dcterms:created>
  <dcterms:modified xsi:type="dcterms:W3CDTF">2023-10-08T03:52:01Z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315130D872E544DBAF2EA625AFD36206</vt:lpwstr>
  </property>
  <property fmtid="{D5CDD505-2E9C-101B-9397-08002B2CF9AE}" pid="4" name="KSOProductBuildVer">
    <vt:lpwstr>2052-11.1.0.13703</vt:lpwstr>
  </property>
</Properties>
</file>